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295C6A0-C002-4FB8-B43E-89B1496AEECB}" type="datetimeFigureOut">
              <a:rPr lang="en-US" smtClean="0"/>
              <a:pPr/>
              <a:t>9/4/2012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150D681-BF69-406B-BCB7-A7856A0224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95C6A0-C002-4FB8-B43E-89B1496AEECB}" type="datetimeFigureOut">
              <a:rPr lang="en-US" smtClean="0"/>
              <a:pPr/>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0D681-BF69-406B-BCB7-A7856A0224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95C6A0-C002-4FB8-B43E-89B1496AEECB}" type="datetimeFigureOut">
              <a:rPr lang="en-US" smtClean="0"/>
              <a:pPr/>
              <a:t>9/4/2012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0D681-BF69-406B-BCB7-A7856A0224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791456" y="6480048"/>
            <a:ext cx="2133600" cy="301752"/>
          </a:xfrm>
        </p:spPr>
        <p:txBody>
          <a:bodyPr/>
          <a:lstStyle/>
          <a:p>
            <a:fld id="{6295C6A0-C002-4FB8-B43E-89B1496AEECB}" type="datetimeFigureOut">
              <a:rPr lang="en-US" smtClean="0"/>
              <a:pPr/>
              <a:t>9/4/2012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6150D681-BF69-406B-BCB7-A7856A02247A}"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295C6A0-C002-4FB8-B43E-89B1496AEECB}" type="datetimeFigureOut">
              <a:rPr lang="en-US" smtClean="0"/>
              <a:pPr/>
              <a:t>9/4/2012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6150D681-BF69-406B-BCB7-A7856A02247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295C6A0-C002-4FB8-B43E-89B1496AEECB}" type="datetimeFigureOut">
              <a:rPr lang="en-US" smtClean="0"/>
              <a:pPr/>
              <a:t>9/4/2012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6150D681-BF69-406B-BCB7-A7856A0224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295C6A0-C002-4FB8-B43E-89B1496AEECB}" type="datetimeFigureOut">
              <a:rPr lang="en-US" smtClean="0"/>
              <a:pPr/>
              <a:t>9/4/2012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150D681-BF69-406B-BCB7-A7856A02247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95C6A0-C002-4FB8-B43E-89B1496AEECB}" type="datetimeFigureOut">
              <a:rPr lang="en-US" smtClean="0"/>
              <a:pPr/>
              <a:t>9/4/2012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0D681-BF69-406B-BCB7-A7856A0224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295C6A0-C002-4FB8-B43E-89B1496AEECB}" type="datetimeFigureOut">
              <a:rPr lang="en-US" smtClean="0"/>
              <a:pPr/>
              <a:t>9/4/2012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6150D681-BF69-406B-BCB7-A7856A0224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295C6A0-C002-4FB8-B43E-89B1496AEECB}" type="datetimeFigureOut">
              <a:rPr lang="en-US" smtClean="0"/>
              <a:pPr/>
              <a:t>9/4/2012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150D681-BF69-406B-BCB7-A7856A02247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295C6A0-C002-4FB8-B43E-89B1496AEECB}" type="datetimeFigureOut">
              <a:rPr lang="en-US" smtClean="0"/>
              <a:pPr/>
              <a:t>9/4/2012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150D681-BF69-406B-BCB7-A7856A02247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295C6A0-C002-4FB8-B43E-89B1496AEECB}" type="datetimeFigureOut">
              <a:rPr lang="en-US" smtClean="0"/>
              <a:pPr/>
              <a:t>9/4/2012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150D681-BF69-406B-BCB7-A7856A02247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Autofit/>
          </a:bodyPr>
          <a:lstStyle/>
          <a:p>
            <a:r>
              <a:rPr lang="en-US" sz="8000" dirty="0" smtClean="0">
                <a:latin typeface="Biondi" pitchFamily="2" charset="0"/>
              </a:rPr>
              <a:t>Career Exploration</a:t>
            </a:r>
            <a:endParaRPr lang="en-US" sz="8000" dirty="0">
              <a:latin typeface="Biondi" pitchFamily="2" charset="0"/>
            </a:endParaRPr>
          </a:p>
        </p:txBody>
      </p:sp>
      <p:pic>
        <p:nvPicPr>
          <p:cNvPr id="1028" name="Picture 4" descr="C:\Users\friedrichsa\AppData\Local\Microsoft\Windows\Temporary Internet Files\Content.IE5\NBT813N7\MC900438395[1].jpg"/>
          <p:cNvPicPr>
            <a:picLocks noChangeAspect="1" noChangeArrowheads="1"/>
          </p:cNvPicPr>
          <p:nvPr/>
        </p:nvPicPr>
        <p:blipFill>
          <a:blip r:embed="rId2" cstate="print"/>
          <a:srcRect/>
          <a:stretch>
            <a:fillRect/>
          </a:stretch>
        </p:blipFill>
        <p:spPr bwMode="auto">
          <a:xfrm>
            <a:off x="3200400" y="3124200"/>
            <a:ext cx="2618232" cy="329633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Interests</a:t>
            </a:r>
            <a:endParaRPr lang="en-US" dirty="0"/>
          </a:p>
        </p:txBody>
      </p:sp>
      <p:sp>
        <p:nvSpPr>
          <p:cNvPr id="3" name="Content Placeholder 2"/>
          <p:cNvSpPr>
            <a:spLocks noGrp="1"/>
          </p:cNvSpPr>
          <p:nvPr>
            <p:ph idx="1"/>
          </p:nvPr>
        </p:nvSpPr>
        <p:spPr/>
        <p:txBody>
          <a:bodyPr/>
          <a:lstStyle/>
          <a:p>
            <a:r>
              <a:rPr lang="en-US" dirty="0" smtClean="0"/>
              <a:t>Make a list of your interests:</a:t>
            </a:r>
          </a:p>
          <a:p>
            <a:pPr lvl="1"/>
            <a:r>
              <a:rPr lang="en-US" dirty="0" smtClean="0"/>
              <a:t>What do you like doing?</a:t>
            </a:r>
          </a:p>
          <a:p>
            <a:pPr lvl="1"/>
            <a:r>
              <a:rPr lang="en-US" dirty="0" smtClean="0"/>
              <a:t>What challenges you?</a:t>
            </a:r>
          </a:p>
          <a:p>
            <a:pPr lvl="1"/>
            <a:r>
              <a:rPr lang="en-US" dirty="0" smtClean="0"/>
              <a:t>What experiences have you had in  the past that you enjoyed?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a:t>
            </a:r>
            <a:endParaRPr lang="en-US" dirty="0"/>
          </a:p>
        </p:txBody>
      </p:sp>
      <p:sp>
        <p:nvSpPr>
          <p:cNvPr id="3" name="Content Placeholder 2"/>
          <p:cNvSpPr>
            <a:spLocks noGrp="1"/>
          </p:cNvSpPr>
          <p:nvPr>
            <p:ph idx="1"/>
          </p:nvPr>
        </p:nvSpPr>
        <p:spPr/>
        <p:txBody>
          <a:bodyPr>
            <a:normAutofit/>
          </a:bodyPr>
          <a:lstStyle/>
          <a:p>
            <a:r>
              <a:rPr lang="en-US" dirty="0" smtClean="0"/>
              <a:t>What things are you good at?</a:t>
            </a:r>
          </a:p>
          <a:p>
            <a:r>
              <a:rPr lang="en-US" dirty="0" smtClean="0"/>
              <a:t>This may include skills:</a:t>
            </a:r>
          </a:p>
          <a:p>
            <a:pPr lvl="1"/>
            <a:r>
              <a:rPr lang="en-US" dirty="0" smtClean="0"/>
              <a:t>You have had training for.</a:t>
            </a:r>
          </a:p>
          <a:p>
            <a:pPr lvl="1"/>
            <a:r>
              <a:rPr lang="en-US" dirty="0" smtClean="0"/>
              <a:t>You have from volunteering.</a:t>
            </a:r>
          </a:p>
          <a:p>
            <a:pPr lvl="1"/>
            <a:r>
              <a:rPr lang="en-US" dirty="0" smtClean="0"/>
              <a:t>You have from involvement in social activities.</a:t>
            </a:r>
          </a:p>
          <a:p>
            <a:r>
              <a:rPr lang="en-US" dirty="0" smtClean="0"/>
              <a:t>Aptitude tests help identify skills.</a:t>
            </a:r>
          </a:p>
          <a:p>
            <a:pPr lvl="1"/>
            <a:r>
              <a:rPr lang="en-US" dirty="0" smtClean="0"/>
              <a:t>Aptitude= a natural or acquired talent or ability</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About Jobs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Personal Contacts</a:t>
            </a:r>
          </a:p>
          <a:p>
            <a:pPr lvl="1"/>
            <a:r>
              <a:rPr lang="en-US" dirty="0" smtClean="0"/>
              <a:t>Talk with family and friends</a:t>
            </a:r>
          </a:p>
          <a:p>
            <a:r>
              <a:rPr lang="en-US" dirty="0" smtClean="0"/>
              <a:t>Networking</a:t>
            </a:r>
          </a:p>
          <a:p>
            <a:pPr lvl="1"/>
            <a:r>
              <a:rPr lang="en-US" dirty="0" smtClean="0"/>
              <a:t>Talk to people already working in the field of interest.</a:t>
            </a:r>
          </a:p>
          <a:p>
            <a:r>
              <a:rPr lang="en-US" dirty="0" smtClean="0"/>
              <a:t>Job Shadow</a:t>
            </a:r>
          </a:p>
          <a:p>
            <a:r>
              <a:rPr lang="en-US" dirty="0" smtClean="0"/>
              <a:t>Research</a:t>
            </a:r>
          </a:p>
          <a:p>
            <a:pPr lvl="1"/>
            <a:r>
              <a:rPr lang="en-US" dirty="0" smtClean="0"/>
              <a:t>Go to libraries, career centers, and guidance offices.</a:t>
            </a:r>
          </a:p>
          <a:p>
            <a:r>
              <a:rPr lang="en-US" dirty="0" smtClean="0"/>
              <a:t>Mentoring</a:t>
            </a:r>
          </a:p>
          <a:p>
            <a:pPr lvl="1"/>
            <a:r>
              <a:rPr lang="en-US" dirty="0" smtClean="0"/>
              <a:t>Mentors share job knowledge and demonstrate work behaviors. </a:t>
            </a:r>
          </a:p>
          <a:p>
            <a:r>
              <a:rPr lang="en-US" dirty="0" smtClean="0"/>
              <a:t>Internet Networks &amp; Resources</a:t>
            </a:r>
          </a:p>
          <a:p>
            <a:pPr lvl="1"/>
            <a:r>
              <a:rPr lang="en-US" dirty="0" smtClean="0"/>
              <a:t>Such as America’s Career </a:t>
            </a:r>
            <a:r>
              <a:rPr lang="en-US" dirty="0" err="1" smtClean="0"/>
              <a:t>InfoNet</a:t>
            </a:r>
            <a:r>
              <a:rPr lang="en-US" dirty="0" smtClean="0"/>
              <a:t>, America’s Job Bank &amp; ISeek.org</a:t>
            </a:r>
          </a:p>
          <a:p>
            <a:r>
              <a:rPr lang="en-US" dirty="0" smtClean="0"/>
              <a:t>National Career Information</a:t>
            </a:r>
          </a:p>
          <a:p>
            <a:r>
              <a:rPr lang="en-US" dirty="0" smtClean="0"/>
              <a:t>Such as OOH, OIQ, and the Military Career Guide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Clusters</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a career cluster?</a:t>
            </a:r>
          </a:p>
          <a:p>
            <a:pPr lvl="1"/>
            <a:r>
              <a:rPr lang="en-US" dirty="0" smtClean="0"/>
              <a:t>A career cluster is a group of occupations that have certain things in common.</a:t>
            </a:r>
          </a:p>
          <a:p>
            <a:r>
              <a:rPr lang="en-US" dirty="0" smtClean="0"/>
              <a:t>Six main career clusters:</a:t>
            </a:r>
          </a:p>
          <a:p>
            <a:pPr lvl="1"/>
            <a:r>
              <a:rPr lang="en-US" dirty="0" smtClean="0"/>
              <a:t>Arts &amp; Communication</a:t>
            </a:r>
          </a:p>
          <a:p>
            <a:pPr lvl="1"/>
            <a:r>
              <a:rPr lang="en-US" dirty="0" smtClean="0"/>
              <a:t>Business &amp; Management</a:t>
            </a:r>
          </a:p>
          <a:p>
            <a:pPr lvl="1"/>
            <a:r>
              <a:rPr lang="en-US" dirty="0" smtClean="0"/>
              <a:t>Health &amp; Medical Services</a:t>
            </a:r>
          </a:p>
          <a:p>
            <a:pPr lvl="1"/>
            <a:r>
              <a:rPr lang="en-US" dirty="0" smtClean="0"/>
              <a:t>Human Services</a:t>
            </a:r>
          </a:p>
          <a:p>
            <a:pPr lvl="1"/>
            <a:r>
              <a:rPr lang="en-US" dirty="0" smtClean="0"/>
              <a:t>Engineering &amp; Industrial Services</a:t>
            </a:r>
          </a:p>
          <a:p>
            <a:pPr lvl="1"/>
            <a:r>
              <a:rPr lang="en-US" dirty="0" smtClean="0"/>
              <a:t>Natural Resources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Arts &amp; Communications</a:t>
            </a:r>
            <a:endParaRPr lang="en-US" dirty="0"/>
          </a:p>
        </p:txBody>
      </p:sp>
      <p:sp>
        <p:nvSpPr>
          <p:cNvPr id="3" name="Content Placeholder 2"/>
          <p:cNvSpPr>
            <a:spLocks noGrp="1"/>
          </p:cNvSpPr>
          <p:nvPr>
            <p:ph idx="1"/>
          </p:nvPr>
        </p:nvSpPr>
        <p:spPr/>
        <p:txBody>
          <a:bodyPr/>
          <a:lstStyle/>
          <a:p>
            <a:r>
              <a:rPr lang="en-US" dirty="0" smtClean="0"/>
              <a:t>Product or Service:</a:t>
            </a:r>
          </a:p>
          <a:p>
            <a:pPr lvl="1"/>
            <a:r>
              <a:rPr lang="en-US" dirty="0" smtClean="0"/>
              <a:t>Art, Music, and Literature.</a:t>
            </a:r>
          </a:p>
          <a:p>
            <a:r>
              <a:rPr lang="en-US" dirty="0" smtClean="0"/>
              <a:t>Sample Occupations:</a:t>
            </a:r>
          </a:p>
          <a:p>
            <a:pPr lvl="1"/>
            <a:r>
              <a:rPr lang="en-US" dirty="0" smtClean="0"/>
              <a:t>Actor</a:t>
            </a:r>
          </a:p>
          <a:p>
            <a:pPr lvl="1"/>
            <a:r>
              <a:rPr lang="en-US" dirty="0" smtClean="0"/>
              <a:t>Journalist</a:t>
            </a:r>
          </a:p>
          <a:p>
            <a:pPr lvl="1"/>
            <a:r>
              <a:rPr lang="en-US" dirty="0" smtClean="0"/>
              <a:t>Audio Technician</a:t>
            </a:r>
          </a:p>
          <a:p>
            <a:pPr lvl="1"/>
            <a:r>
              <a:rPr lang="en-US" dirty="0" smtClean="0"/>
              <a:t>Graphic Designer</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&amp; Management</a:t>
            </a:r>
            <a:endParaRPr lang="en-US" dirty="0"/>
          </a:p>
        </p:txBody>
      </p:sp>
      <p:sp>
        <p:nvSpPr>
          <p:cNvPr id="3" name="Content Placeholder 2"/>
          <p:cNvSpPr>
            <a:spLocks noGrp="1"/>
          </p:cNvSpPr>
          <p:nvPr>
            <p:ph idx="1"/>
          </p:nvPr>
        </p:nvSpPr>
        <p:spPr/>
        <p:txBody>
          <a:bodyPr/>
          <a:lstStyle/>
          <a:p>
            <a:r>
              <a:rPr lang="en-US" dirty="0" smtClean="0"/>
              <a:t>Product or Service:</a:t>
            </a:r>
          </a:p>
          <a:p>
            <a:pPr lvl="1"/>
            <a:r>
              <a:rPr lang="en-US" dirty="0" smtClean="0"/>
              <a:t>Accounting and Management</a:t>
            </a:r>
          </a:p>
          <a:p>
            <a:r>
              <a:rPr lang="en-US" dirty="0" smtClean="0"/>
              <a:t>Sample Occupations:</a:t>
            </a:r>
          </a:p>
          <a:p>
            <a:pPr lvl="1"/>
            <a:r>
              <a:rPr lang="en-US" dirty="0" smtClean="0"/>
              <a:t>Administrator</a:t>
            </a:r>
          </a:p>
          <a:p>
            <a:pPr lvl="1"/>
            <a:r>
              <a:rPr lang="en-US" dirty="0" smtClean="0"/>
              <a:t>Financial Analyst</a:t>
            </a:r>
          </a:p>
          <a:p>
            <a:pPr lvl="1"/>
            <a:r>
              <a:rPr lang="en-US" dirty="0" smtClean="0"/>
              <a:t>Entrepreneur</a:t>
            </a:r>
          </a:p>
          <a:p>
            <a:pPr lvl="1"/>
            <a:r>
              <a:rPr lang="en-US" dirty="0" smtClean="0"/>
              <a:t>Accountant</a:t>
            </a:r>
            <a:endParaRPr lang="en-US" dirty="0"/>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&amp; Medical Services</a:t>
            </a:r>
            <a:endParaRPr lang="en-US" dirty="0"/>
          </a:p>
        </p:txBody>
      </p:sp>
      <p:sp>
        <p:nvSpPr>
          <p:cNvPr id="3" name="Content Placeholder 2"/>
          <p:cNvSpPr>
            <a:spLocks noGrp="1"/>
          </p:cNvSpPr>
          <p:nvPr>
            <p:ph idx="1"/>
          </p:nvPr>
        </p:nvSpPr>
        <p:spPr/>
        <p:txBody>
          <a:bodyPr/>
          <a:lstStyle/>
          <a:p>
            <a:r>
              <a:rPr lang="en-US" dirty="0" smtClean="0"/>
              <a:t>Product or Service:</a:t>
            </a:r>
          </a:p>
          <a:p>
            <a:pPr lvl="1"/>
            <a:r>
              <a:rPr lang="en-US" dirty="0" smtClean="0"/>
              <a:t>Medicine and Nutrition</a:t>
            </a:r>
          </a:p>
          <a:p>
            <a:r>
              <a:rPr lang="en-US" dirty="0" smtClean="0"/>
              <a:t>Sample Occupations:</a:t>
            </a:r>
          </a:p>
          <a:p>
            <a:pPr lvl="1"/>
            <a:r>
              <a:rPr lang="en-US" dirty="0" smtClean="0"/>
              <a:t>Pediatrician</a:t>
            </a:r>
          </a:p>
          <a:p>
            <a:pPr lvl="1"/>
            <a:r>
              <a:rPr lang="en-US" dirty="0" smtClean="0"/>
              <a:t>Medical Assistant</a:t>
            </a:r>
          </a:p>
          <a:p>
            <a:pPr lvl="1"/>
            <a:r>
              <a:rPr lang="en-US" dirty="0" smtClean="0"/>
              <a:t>Hospital Administrator</a:t>
            </a:r>
          </a:p>
          <a:p>
            <a:pPr lvl="1"/>
            <a:r>
              <a:rPr lang="en-US" dirty="0" smtClean="0"/>
              <a:t>Physical Therapist</a:t>
            </a:r>
          </a:p>
          <a:p>
            <a:pPr lv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Services</a:t>
            </a:r>
            <a:endParaRPr lang="en-US" dirty="0"/>
          </a:p>
        </p:txBody>
      </p:sp>
      <p:sp>
        <p:nvSpPr>
          <p:cNvPr id="3" name="Content Placeholder 2"/>
          <p:cNvSpPr>
            <a:spLocks noGrp="1"/>
          </p:cNvSpPr>
          <p:nvPr>
            <p:ph idx="1"/>
          </p:nvPr>
        </p:nvSpPr>
        <p:spPr/>
        <p:txBody>
          <a:bodyPr/>
          <a:lstStyle/>
          <a:p>
            <a:r>
              <a:rPr lang="en-US" dirty="0" smtClean="0"/>
              <a:t>Product or Service:</a:t>
            </a:r>
          </a:p>
          <a:p>
            <a:pPr lvl="1"/>
            <a:r>
              <a:rPr lang="en-US" dirty="0" smtClean="0"/>
              <a:t>People and Education</a:t>
            </a:r>
          </a:p>
          <a:p>
            <a:r>
              <a:rPr lang="en-US" dirty="0" smtClean="0"/>
              <a:t>Sample Occupations:</a:t>
            </a:r>
          </a:p>
          <a:p>
            <a:pPr lvl="1"/>
            <a:r>
              <a:rPr lang="en-US" dirty="0" smtClean="0"/>
              <a:t>Social Worker</a:t>
            </a:r>
          </a:p>
          <a:p>
            <a:pPr lvl="1"/>
            <a:r>
              <a:rPr lang="en-US" dirty="0" smtClean="0"/>
              <a:t>Psychologist</a:t>
            </a:r>
          </a:p>
          <a:p>
            <a:pPr lvl="1"/>
            <a:r>
              <a:rPr lang="en-US" dirty="0" smtClean="0"/>
              <a:t>Teacher</a:t>
            </a:r>
          </a:p>
          <a:p>
            <a:pPr lvl="1"/>
            <a:r>
              <a:rPr lang="en-US" dirty="0" smtClean="0"/>
              <a:t>Child Care Worker</a:t>
            </a:r>
          </a:p>
          <a:p>
            <a:pPr lvl="1"/>
            <a:r>
              <a:rPr lang="en-US" dirty="0" smtClean="0"/>
              <a:t>Employment Specialist</a:t>
            </a:r>
          </a:p>
          <a:p>
            <a:pPr lvl="1">
              <a:buNone/>
            </a:pPr>
            <a:endParaRPr lang="en-US" dirty="0" smtClean="0"/>
          </a:p>
          <a:p>
            <a:endParaRPr lang="en-US" dirty="0"/>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Engineering &amp; Industrial Systems</a:t>
            </a:r>
            <a:endParaRPr lang="en-US" dirty="0"/>
          </a:p>
        </p:txBody>
      </p:sp>
      <p:sp>
        <p:nvSpPr>
          <p:cNvPr id="3" name="Content Placeholder 2"/>
          <p:cNvSpPr>
            <a:spLocks noGrp="1"/>
          </p:cNvSpPr>
          <p:nvPr>
            <p:ph idx="1"/>
          </p:nvPr>
        </p:nvSpPr>
        <p:spPr/>
        <p:txBody>
          <a:bodyPr/>
          <a:lstStyle/>
          <a:p>
            <a:r>
              <a:rPr lang="en-US" dirty="0" smtClean="0"/>
              <a:t>Product or Service:</a:t>
            </a:r>
          </a:p>
          <a:p>
            <a:pPr lvl="1"/>
            <a:r>
              <a:rPr lang="en-US" dirty="0" smtClean="0"/>
              <a:t>Manufactured Goods</a:t>
            </a:r>
          </a:p>
          <a:p>
            <a:r>
              <a:rPr lang="en-US" dirty="0" smtClean="0"/>
              <a:t>Sample Occupations:</a:t>
            </a:r>
          </a:p>
          <a:p>
            <a:pPr lvl="1"/>
            <a:r>
              <a:rPr lang="en-US" dirty="0" smtClean="0"/>
              <a:t>Chemical Engineer</a:t>
            </a:r>
          </a:p>
          <a:p>
            <a:pPr lvl="1"/>
            <a:r>
              <a:rPr lang="en-US" dirty="0" smtClean="0"/>
              <a:t>Biologist</a:t>
            </a:r>
          </a:p>
          <a:p>
            <a:pPr lvl="1"/>
            <a:r>
              <a:rPr lang="en-US" dirty="0" smtClean="0"/>
              <a:t>Mathematician</a:t>
            </a:r>
          </a:p>
          <a:p>
            <a:pPr lvl="1"/>
            <a:r>
              <a:rPr lang="en-US" dirty="0" smtClean="0"/>
              <a:t>Electrical Engineer</a:t>
            </a:r>
          </a:p>
          <a:p>
            <a:pPr lvl="1"/>
            <a:r>
              <a:rPr lang="en-US" dirty="0" smtClean="0"/>
              <a:t>Network Administrator</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Resources</a:t>
            </a:r>
            <a:endParaRPr lang="en-US" dirty="0"/>
          </a:p>
        </p:txBody>
      </p:sp>
      <p:sp>
        <p:nvSpPr>
          <p:cNvPr id="3" name="Content Placeholder 2"/>
          <p:cNvSpPr>
            <a:spLocks noGrp="1"/>
          </p:cNvSpPr>
          <p:nvPr>
            <p:ph idx="1"/>
          </p:nvPr>
        </p:nvSpPr>
        <p:spPr/>
        <p:txBody>
          <a:bodyPr/>
          <a:lstStyle/>
          <a:p>
            <a:r>
              <a:rPr lang="en-US" dirty="0" smtClean="0"/>
              <a:t>Product or Service:</a:t>
            </a:r>
          </a:p>
          <a:p>
            <a:pPr lvl="1"/>
            <a:r>
              <a:rPr lang="en-US" dirty="0" smtClean="0"/>
              <a:t>Food and Agriculture</a:t>
            </a:r>
          </a:p>
          <a:p>
            <a:r>
              <a:rPr lang="en-US" dirty="0" smtClean="0"/>
              <a:t>Sample Occupations:</a:t>
            </a:r>
          </a:p>
          <a:p>
            <a:pPr lvl="1"/>
            <a:r>
              <a:rPr lang="en-US" dirty="0" smtClean="0"/>
              <a:t>Environmental Engineer</a:t>
            </a:r>
          </a:p>
          <a:p>
            <a:pPr lvl="1"/>
            <a:r>
              <a:rPr lang="en-US" dirty="0" smtClean="0"/>
              <a:t>Food Scientist</a:t>
            </a:r>
          </a:p>
          <a:p>
            <a:pPr lvl="1"/>
            <a:r>
              <a:rPr lang="en-US" dirty="0" smtClean="0"/>
              <a:t>Animal Scientist</a:t>
            </a:r>
          </a:p>
          <a:p>
            <a:pPr lvl="1"/>
            <a:r>
              <a:rPr lang="en-US" dirty="0" smtClean="0"/>
              <a:t>Biochemist</a:t>
            </a:r>
          </a:p>
          <a:p>
            <a:pPr lvl="1"/>
            <a:r>
              <a:rPr lang="en-US" dirty="0" smtClean="0"/>
              <a:t>Agriculture Teacher</a:t>
            </a:r>
          </a:p>
          <a:p>
            <a:endParaRPr lang="en-US" dirty="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many times have you been asked, What do you want to be when you grow up?  What has been your response?  If you’re like most teens, you may have little idea of how to answer that question. Deciding on a career path is a difficult process which takes a lot of time and consideration.  Chances are you wil</a:t>
            </a:r>
            <a:r>
              <a:rPr lang="en-US" dirty="0"/>
              <a:t>l</a:t>
            </a:r>
            <a:r>
              <a:rPr lang="en-US" dirty="0" smtClean="0"/>
              <a:t> make several career changes throughout your life</a:t>
            </a:r>
          </a:p>
          <a:p>
            <a:r>
              <a:rPr lang="en-US" dirty="0" smtClean="0"/>
              <a:t>This presentation will help you learn more about the process of career exploration. </a:t>
            </a:r>
            <a:endParaRPr lang="en-US" dirty="0"/>
          </a:p>
        </p:txBody>
      </p:sp>
      <p:pic>
        <p:nvPicPr>
          <p:cNvPr id="2050" name="Picture 2" descr="C:\Users\friedrichsa\AppData\Local\Microsoft\Windows\Temporary Internet Files\Content.IE5\1A2W3I8Z\MM900041043[1].gif"/>
          <p:cNvPicPr>
            <a:picLocks noChangeAspect="1" noChangeArrowheads="1" noCrop="1"/>
          </p:cNvPicPr>
          <p:nvPr/>
        </p:nvPicPr>
        <p:blipFill>
          <a:blip r:embed="rId2" cstate="print"/>
          <a:srcRect/>
          <a:stretch>
            <a:fillRect/>
          </a:stretch>
        </p:blipFill>
        <p:spPr bwMode="auto">
          <a:xfrm>
            <a:off x="6705600" y="5334000"/>
            <a:ext cx="2057400" cy="1375886"/>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Info To Explore</a:t>
            </a:r>
            <a:endParaRPr lang="en-US" dirty="0"/>
          </a:p>
        </p:txBody>
      </p:sp>
      <p:sp>
        <p:nvSpPr>
          <p:cNvPr id="3" name="Content Placeholder 2"/>
          <p:cNvSpPr>
            <a:spLocks noGrp="1"/>
          </p:cNvSpPr>
          <p:nvPr>
            <p:ph idx="1"/>
          </p:nvPr>
        </p:nvSpPr>
        <p:spPr/>
        <p:txBody>
          <a:bodyPr/>
          <a:lstStyle/>
          <a:p>
            <a:r>
              <a:rPr lang="en-US" dirty="0" smtClean="0"/>
              <a:t>Educational Requirements</a:t>
            </a:r>
          </a:p>
          <a:p>
            <a:r>
              <a:rPr lang="en-US" dirty="0" smtClean="0"/>
              <a:t>Earnings</a:t>
            </a:r>
          </a:p>
          <a:p>
            <a:r>
              <a:rPr lang="en-US" dirty="0" smtClean="0"/>
              <a:t>Fringe Benefits</a:t>
            </a:r>
          </a:p>
          <a:p>
            <a:r>
              <a:rPr lang="en-US" dirty="0" smtClean="0"/>
              <a:t>Nature of Work</a:t>
            </a:r>
          </a:p>
          <a:p>
            <a:r>
              <a:rPr lang="en-US" dirty="0" smtClean="0"/>
              <a:t>Work Conditions</a:t>
            </a:r>
          </a:p>
          <a:p>
            <a:r>
              <a:rPr lang="en-US" dirty="0" smtClean="0"/>
              <a:t>Job Outlook</a:t>
            </a:r>
          </a:p>
          <a:p>
            <a:r>
              <a:rPr lang="en-US" dirty="0" smtClean="0"/>
              <a:t>Location</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career exploration process involves:</a:t>
            </a:r>
          </a:p>
          <a:p>
            <a:pPr lvl="1"/>
            <a:r>
              <a:rPr lang="en-US" dirty="0" smtClean="0"/>
              <a:t>Self- assessment</a:t>
            </a:r>
          </a:p>
          <a:p>
            <a:pPr lvl="1"/>
            <a:r>
              <a:rPr lang="en-US" dirty="0" smtClean="0"/>
              <a:t>Career research</a:t>
            </a:r>
          </a:p>
          <a:p>
            <a:pPr lvl="1"/>
            <a:r>
              <a:rPr lang="en-US" dirty="0" smtClean="0"/>
              <a:t>Planning</a:t>
            </a:r>
            <a:endParaRPr lang="en-US" dirty="0"/>
          </a:p>
        </p:txBody>
      </p:sp>
      <p:pic>
        <p:nvPicPr>
          <p:cNvPr id="3074" name="Picture 2" descr="C:\Users\friedrichsa\AppData\Local\Microsoft\Windows\Temporary Internet Files\Content.IE5\1A2W3I8Z\MM900041043[1].gif"/>
          <p:cNvPicPr>
            <a:picLocks noChangeAspect="1" noChangeArrowheads="1" noCrop="1"/>
          </p:cNvPicPr>
          <p:nvPr/>
        </p:nvPicPr>
        <p:blipFill>
          <a:blip r:embed="rId2" cstate="print"/>
          <a:srcRect/>
          <a:stretch>
            <a:fillRect/>
          </a:stretch>
        </p:blipFill>
        <p:spPr bwMode="auto">
          <a:xfrm>
            <a:off x="5715000" y="4419600"/>
            <a:ext cx="2549495" cy="1704975"/>
          </a:xfrm>
          <a:prstGeom prst="rect">
            <a:avLst/>
          </a:prstGeom>
          <a:noFill/>
        </p:spPr>
      </p:pic>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Assessment</a:t>
            </a:r>
            <a:endParaRPr lang="en-US" dirty="0"/>
          </a:p>
        </p:txBody>
      </p:sp>
      <p:sp>
        <p:nvSpPr>
          <p:cNvPr id="3" name="Content Placeholder 2"/>
          <p:cNvSpPr>
            <a:spLocks noGrp="1"/>
          </p:cNvSpPr>
          <p:nvPr>
            <p:ph idx="1"/>
          </p:nvPr>
        </p:nvSpPr>
        <p:spPr/>
        <p:txBody>
          <a:bodyPr/>
          <a:lstStyle/>
          <a:p>
            <a:r>
              <a:rPr lang="en-US" dirty="0" smtClean="0"/>
              <a:t>The first step in career exploration is to learn more about yourself</a:t>
            </a:r>
          </a:p>
          <a:p>
            <a:r>
              <a:rPr lang="en-US" dirty="0" smtClean="0"/>
              <a:t>This includes exploring your….</a:t>
            </a:r>
          </a:p>
          <a:p>
            <a:pPr lvl="1"/>
            <a:r>
              <a:rPr lang="en-US" dirty="0" smtClean="0"/>
              <a:t>Personality</a:t>
            </a:r>
          </a:p>
          <a:p>
            <a:pPr lvl="1"/>
            <a:r>
              <a:rPr lang="en-US" dirty="0" smtClean="0"/>
              <a:t>Interests</a:t>
            </a:r>
          </a:p>
          <a:p>
            <a:pPr lvl="1"/>
            <a:r>
              <a:rPr lang="en-US" dirty="0" smtClean="0"/>
              <a:t>Skills</a:t>
            </a:r>
          </a:p>
        </p:txBody>
      </p:sp>
      <p:pic>
        <p:nvPicPr>
          <p:cNvPr id="4098" name="Picture 2" descr="C:\Users\friedrichsa\AppData\Local\Microsoft\Windows\Temporary Internet Files\Content.IE5\1A2W3I8Z\MC900060304[1].wmf"/>
          <p:cNvPicPr>
            <a:picLocks noChangeAspect="1" noChangeArrowheads="1"/>
          </p:cNvPicPr>
          <p:nvPr/>
        </p:nvPicPr>
        <p:blipFill>
          <a:blip r:embed="rId2" cstate="print"/>
          <a:srcRect/>
          <a:stretch>
            <a:fillRect/>
          </a:stretch>
        </p:blipFill>
        <p:spPr bwMode="auto">
          <a:xfrm>
            <a:off x="6629400" y="2057400"/>
            <a:ext cx="2008771" cy="2276608"/>
          </a:xfrm>
          <a:prstGeom prst="rect">
            <a:avLst/>
          </a:prstGeom>
          <a:noFill/>
        </p:spPr>
      </p:pic>
      <p:pic>
        <p:nvPicPr>
          <p:cNvPr id="4099" name="Picture 3" descr="C:\Users\friedrichsa\AppData\Local\Microsoft\Windows\Temporary Internet Files\Content.IE5\71D9KLQG\MC900060320[1].wmf"/>
          <p:cNvPicPr>
            <a:picLocks noChangeAspect="1" noChangeArrowheads="1"/>
          </p:cNvPicPr>
          <p:nvPr/>
        </p:nvPicPr>
        <p:blipFill>
          <a:blip r:embed="rId3" cstate="print"/>
          <a:srcRect/>
          <a:stretch>
            <a:fillRect/>
          </a:stretch>
        </p:blipFill>
        <p:spPr bwMode="auto">
          <a:xfrm>
            <a:off x="3200400" y="3810000"/>
            <a:ext cx="1989137" cy="2245480"/>
          </a:xfrm>
          <a:prstGeom prst="rect">
            <a:avLst/>
          </a:prstGeom>
          <a:noFill/>
        </p:spPr>
      </p:pic>
      <p:pic>
        <p:nvPicPr>
          <p:cNvPr id="4100" name="Picture 4" descr="C:\Users\friedrichsa\AppData\Local\Microsoft\Windows\Temporary Internet Files\Content.IE5\PJZ460X1\MC900057540[1].wmf"/>
          <p:cNvPicPr>
            <a:picLocks noChangeAspect="1" noChangeArrowheads="1"/>
          </p:cNvPicPr>
          <p:nvPr/>
        </p:nvPicPr>
        <p:blipFill>
          <a:blip r:embed="rId4" cstate="print"/>
          <a:srcRect/>
          <a:stretch>
            <a:fillRect/>
          </a:stretch>
        </p:blipFill>
        <p:spPr bwMode="auto">
          <a:xfrm>
            <a:off x="6388100" y="4715266"/>
            <a:ext cx="2222500" cy="1955409"/>
          </a:xfrm>
          <a:prstGeom prst="rect">
            <a:avLst/>
          </a:prstGeom>
          <a:noFill/>
        </p:spPr>
      </p:pic>
    </p:spTree>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Your personality is who you are and what makes you different from others.</a:t>
            </a:r>
          </a:p>
          <a:p>
            <a:r>
              <a:rPr lang="en-US" dirty="0" smtClean="0"/>
              <a:t>When it comes to career exploration it is important to search for a career that works well with your personality.</a:t>
            </a:r>
          </a:p>
          <a:p>
            <a:pPr lvl="1"/>
            <a:r>
              <a:rPr lang="en-US" dirty="0" smtClean="0"/>
              <a:t>For example, artistic people are more likely to be successful and satisfied if they choose to work in an artistic environment with other artistic people.</a:t>
            </a:r>
          </a:p>
          <a:p>
            <a:r>
              <a:rPr lang="en-US" dirty="0" smtClean="0"/>
              <a:t>One of the steps in self-assessment is learning more about your personality.</a:t>
            </a:r>
          </a:p>
          <a:p>
            <a:pPr lvl="1">
              <a:buNone/>
            </a:pPr>
            <a:r>
              <a:rPr lang="en-US" dirty="0" smtClean="0"/>
              <a:t> </a:t>
            </a:r>
            <a:endParaRPr lang="en-US" dirty="0"/>
          </a:p>
        </p:txBody>
      </p:sp>
      <p:pic>
        <p:nvPicPr>
          <p:cNvPr id="5122" name="Picture 2" descr="C:\Users\friedrichsa\AppData\Local\Microsoft\Windows\Temporary Internet Files\Content.IE5\1A2W3I8Z\MC900127647[1].wmf"/>
          <p:cNvPicPr>
            <a:picLocks noChangeAspect="1" noChangeArrowheads="1"/>
          </p:cNvPicPr>
          <p:nvPr/>
        </p:nvPicPr>
        <p:blipFill>
          <a:blip r:embed="rId2" cstate="print"/>
          <a:srcRect/>
          <a:stretch>
            <a:fillRect/>
          </a:stretch>
        </p:blipFill>
        <p:spPr bwMode="auto">
          <a:xfrm>
            <a:off x="6858000" y="0"/>
            <a:ext cx="1878594" cy="1780296"/>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Basic Areas of Interest</a:t>
            </a:r>
            <a:endParaRPr lang="en-US" dirty="0"/>
          </a:p>
        </p:txBody>
      </p:sp>
      <p:sp>
        <p:nvSpPr>
          <p:cNvPr id="3" name="Content Placeholder 2"/>
          <p:cNvSpPr>
            <a:spLocks noGrp="1"/>
          </p:cNvSpPr>
          <p:nvPr>
            <p:ph idx="1"/>
          </p:nvPr>
        </p:nvSpPr>
        <p:spPr/>
        <p:txBody>
          <a:bodyPr/>
          <a:lstStyle/>
          <a:p>
            <a:r>
              <a:rPr lang="en-US" dirty="0" smtClean="0"/>
              <a:t>Most people are one of six types:</a:t>
            </a:r>
          </a:p>
          <a:p>
            <a:pPr lvl="1"/>
            <a:r>
              <a:rPr lang="en-US" dirty="0" smtClean="0"/>
              <a:t>Realistic</a:t>
            </a:r>
          </a:p>
          <a:p>
            <a:pPr lvl="1"/>
            <a:r>
              <a:rPr lang="en-US" dirty="0" smtClean="0"/>
              <a:t>Investigative</a:t>
            </a:r>
          </a:p>
          <a:p>
            <a:pPr lvl="1"/>
            <a:r>
              <a:rPr lang="en-US" dirty="0" smtClean="0"/>
              <a:t>Artistic</a:t>
            </a:r>
          </a:p>
          <a:p>
            <a:pPr lvl="1"/>
            <a:r>
              <a:rPr lang="en-US" dirty="0" smtClean="0"/>
              <a:t>Social</a:t>
            </a:r>
          </a:p>
          <a:p>
            <a:pPr lvl="1"/>
            <a:r>
              <a:rPr lang="en-US" dirty="0" smtClean="0"/>
              <a:t>Enterprising</a:t>
            </a:r>
          </a:p>
          <a:p>
            <a:pPr lvl="1"/>
            <a:r>
              <a:rPr lang="en-US" dirty="0" smtClean="0"/>
              <a:t>Conventional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Areas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Realistic</a:t>
            </a:r>
          </a:p>
          <a:p>
            <a:pPr lvl="1"/>
            <a:r>
              <a:rPr lang="en-US" dirty="0" smtClean="0"/>
              <a:t>Skilled at working with tools, machines, electronics, or plants and animals.</a:t>
            </a:r>
          </a:p>
          <a:p>
            <a:pPr lvl="1"/>
            <a:r>
              <a:rPr lang="en-US" dirty="0" smtClean="0"/>
              <a:t>Values things you can see, touch, and use.</a:t>
            </a:r>
          </a:p>
          <a:p>
            <a:pPr lvl="1"/>
            <a:r>
              <a:rPr lang="en-US" dirty="0" smtClean="0"/>
              <a:t>Sees self as practical, mechanical, and realistic.</a:t>
            </a:r>
          </a:p>
          <a:p>
            <a:r>
              <a:rPr lang="en-US" dirty="0" smtClean="0"/>
              <a:t>Investigative</a:t>
            </a:r>
          </a:p>
          <a:p>
            <a:pPr lvl="1"/>
            <a:r>
              <a:rPr lang="en-US" dirty="0" smtClean="0"/>
              <a:t>Likes to solve problems.</a:t>
            </a:r>
          </a:p>
          <a:p>
            <a:pPr lvl="1"/>
            <a:r>
              <a:rPr lang="en-US" dirty="0" smtClean="0"/>
              <a:t>Generally avoids instructing or persuading people.</a:t>
            </a:r>
          </a:p>
          <a:p>
            <a:pPr lvl="1"/>
            <a:r>
              <a:rPr lang="en-US" dirty="0" smtClean="0"/>
              <a:t>Is good at math and science problems.</a:t>
            </a:r>
          </a:p>
          <a:p>
            <a:pPr lvl="1"/>
            <a:r>
              <a:rPr lang="en-US" dirty="0" smtClean="0"/>
              <a:t>Sees self as scientific, and intellectual. </a:t>
            </a:r>
          </a:p>
          <a:p>
            <a:pPr lvl="1">
              <a:buNone/>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Areas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Artistic</a:t>
            </a:r>
          </a:p>
          <a:p>
            <a:pPr lvl="1"/>
            <a:r>
              <a:rPr lang="en-US" dirty="0" smtClean="0"/>
              <a:t>Likes to express themselves creatively through art. </a:t>
            </a:r>
          </a:p>
          <a:p>
            <a:pPr lvl="1"/>
            <a:r>
              <a:rPr lang="en-US" dirty="0" smtClean="0"/>
              <a:t>Generally avoids highly structured or repetitive activities. </a:t>
            </a:r>
          </a:p>
          <a:p>
            <a:pPr lvl="1"/>
            <a:r>
              <a:rPr lang="en-US" dirty="0" smtClean="0"/>
              <a:t>Sees self as expressive, independent, and original. </a:t>
            </a:r>
          </a:p>
          <a:p>
            <a:r>
              <a:rPr lang="en-US" dirty="0" smtClean="0"/>
              <a:t>Social</a:t>
            </a:r>
          </a:p>
          <a:p>
            <a:pPr lvl="1"/>
            <a:r>
              <a:rPr lang="en-US" dirty="0" smtClean="0"/>
              <a:t>Likes to help people.</a:t>
            </a:r>
          </a:p>
          <a:p>
            <a:pPr lvl="1"/>
            <a:r>
              <a:rPr lang="en-US" dirty="0" smtClean="0"/>
              <a:t>Is good at teaching, counseling, or nursing.</a:t>
            </a:r>
          </a:p>
          <a:p>
            <a:pPr lvl="1"/>
            <a:r>
              <a:rPr lang="en-US" dirty="0" smtClean="0"/>
              <a:t>Values helping people and solving social problems.</a:t>
            </a:r>
          </a:p>
          <a:p>
            <a:pPr lvl="1"/>
            <a:r>
              <a:rPr lang="en-US" dirty="0" smtClean="0"/>
              <a:t>Sees self as helpful, friendly, and loyal.</a:t>
            </a: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Areas</a:t>
            </a:r>
            <a:endParaRPr lang="en-US" dirty="0"/>
          </a:p>
        </p:txBody>
      </p:sp>
      <p:sp>
        <p:nvSpPr>
          <p:cNvPr id="3" name="Content Placeholder 2"/>
          <p:cNvSpPr>
            <a:spLocks noGrp="1"/>
          </p:cNvSpPr>
          <p:nvPr>
            <p:ph idx="1"/>
          </p:nvPr>
        </p:nvSpPr>
        <p:spPr/>
        <p:txBody>
          <a:bodyPr>
            <a:normAutofit lnSpcReduction="10000"/>
          </a:bodyPr>
          <a:lstStyle/>
          <a:p>
            <a:r>
              <a:rPr lang="en-US" dirty="0" smtClean="0"/>
              <a:t>Enterprising</a:t>
            </a:r>
          </a:p>
          <a:p>
            <a:pPr lvl="1"/>
            <a:r>
              <a:rPr lang="en-US" dirty="0" smtClean="0"/>
              <a:t>Has leadership skills.</a:t>
            </a:r>
          </a:p>
          <a:p>
            <a:pPr lvl="1"/>
            <a:r>
              <a:rPr lang="en-US" dirty="0" smtClean="0"/>
              <a:t>Enjoys leading and persuading people. </a:t>
            </a:r>
          </a:p>
          <a:p>
            <a:pPr lvl="1"/>
            <a:r>
              <a:rPr lang="en-US" dirty="0" smtClean="0"/>
              <a:t>Values success in politics and leadership.</a:t>
            </a:r>
          </a:p>
          <a:p>
            <a:pPr lvl="1"/>
            <a:r>
              <a:rPr lang="en-US" dirty="0" smtClean="0"/>
              <a:t>Sees self as sociable and ambitious.</a:t>
            </a:r>
          </a:p>
          <a:p>
            <a:r>
              <a:rPr lang="en-US" dirty="0" smtClean="0"/>
              <a:t>Conventional</a:t>
            </a:r>
          </a:p>
          <a:p>
            <a:pPr lvl="1"/>
            <a:r>
              <a:rPr lang="en-US" dirty="0" smtClean="0"/>
              <a:t>Likes to work with numbers or records.</a:t>
            </a:r>
          </a:p>
          <a:p>
            <a:pPr lvl="1"/>
            <a:r>
              <a:rPr lang="en-US" dirty="0" smtClean="0"/>
              <a:t>Avoids unstructured activities.</a:t>
            </a:r>
          </a:p>
          <a:p>
            <a:pPr lvl="1"/>
            <a:r>
              <a:rPr lang="en-US" dirty="0" smtClean="0"/>
              <a:t>Values success in business.</a:t>
            </a:r>
          </a:p>
          <a:p>
            <a:pPr lvl="1"/>
            <a:r>
              <a:rPr lang="en-US" dirty="0" smtClean="0"/>
              <a:t>Sees self as organized and dependable. </a:t>
            </a:r>
          </a:p>
          <a:p>
            <a:pPr>
              <a:buNone/>
            </a:pPr>
            <a:endParaRPr lang="en-US" dirty="0"/>
          </a:p>
        </p:txBody>
      </p:sp>
    </p:spTree>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1149</TotalTime>
  <Words>742</Words>
  <Application>Microsoft Office PowerPoint</Application>
  <PresentationFormat>On-screen Show (4:3)</PresentationFormat>
  <Paragraphs>156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Verve</vt:lpstr>
      <vt:lpstr>Career Exploration</vt:lpstr>
      <vt:lpstr>Introduction</vt:lpstr>
      <vt:lpstr>Introduction</vt:lpstr>
      <vt:lpstr>Self- Assessment</vt:lpstr>
      <vt:lpstr>Personality</vt:lpstr>
      <vt:lpstr>6 Basic Areas of Interest</vt:lpstr>
      <vt:lpstr>Interest Areas</vt:lpstr>
      <vt:lpstr>Interest Areas</vt:lpstr>
      <vt:lpstr>Interest Areas</vt:lpstr>
      <vt:lpstr>Interests</vt:lpstr>
      <vt:lpstr>Skills</vt:lpstr>
      <vt:lpstr>Learning About Jobs</vt:lpstr>
      <vt:lpstr>Career Clusters</vt:lpstr>
      <vt:lpstr>Arts &amp; Communications</vt:lpstr>
      <vt:lpstr>Business &amp; Management</vt:lpstr>
      <vt:lpstr>Health &amp; Medical Services</vt:lpstr>
      <vt:lpstr>Human Services</vt:lpstr>
      <vt:lpstr>Engineering &amp; Industrial Systems</vt:lpstr>
      <vt:lpstr>Natural Resources</vt:lpstr>
      <vt:lpstr>Career Info To Explore</vt:lpstr>
      <vt:lpstr>PowerPoint Presentation</vt:lpstr>
    </vt:vector>
  </TitlesOfParts>
  <Company>Monticello Public Schools #882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Exploration</dc:title>
  <dc:creator>temp</dc:creator>
  <cp:lastModifiedBy>Windows User</cp:lastModifiedBy>
  <cp:revision>16</cp:revision>
  <cp:lastPrinted>2012-01-19T15:45:11Z</cp:lastPrinted>
  <dcterms:created xsi:type="dcterms:W3CDTF">2011-04-07T14:41:38Z</dcterms:created>
  <dcterms:modified xsi:type="dcterms:W3CDTF">2012-09-05T13:31:52Z</dcterms:modified>
</cp:coreProperties>
</file>