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D633826-DA0D-46A1-A2BE-DBE5EDD7BFF1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E67323B-D2D5-4B75-AC72-CD2471147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33826-DA0D-46A1-A2BE-DBE5EDD7BFF1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323B-D2D5-4B75-AC72-CD2471147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33826-DA0D-46A1-A2BE-DBE5EDD7BFF1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323B-D2D5-4B75-AC72-CD2471147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>
            <a:lvl1pPr algn="ctr"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D633826-DA0D-46A1-A2BE-DBE5EDD7BFF1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323B-D2D5-4B75-AC72-CD2471147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D633826-DA0D-46A1-A2BE-DBE5EDD7BFF1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E67323B-D2D5-4B75-AC72-CD247114770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D633826-DA0D-46A1-A2BE-DBE5EDD7BFF1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E67323B-D2D5-4B75-AC72-CD2471147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D633826-DA0D-46A1-A2BE-DBE5EDD7BFF1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E67323B-D2D5-4B75-AC72-CD24711477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33826-DA0D-46A1-A2BE-DBE5EDD7BFF1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7323B-D2D5-4B75-AC72-CD2471147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D633826-DA0D-46A1-A2BE-DBE5EDD7BFF1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E67323B-D2D5-4B75-AC72-CD24711477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D633826-DA0D-46A1-A2BE-DBE5EDD7BFF1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E67323B-D2D5-4B75-AC72-CD24711477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D633826-DA0D-46A1-A2BE-DBE5EDD7BFF1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E67323B-D2D5-4B75-AC72-CD24711477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D633826-DA0D-46A1-A2BE-DBE5EDD7BFF1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E67323B-D2D5-4B75-AC72-CD247114770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83021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Latin America</a:t>
            </a:r>
            <a:endParaRPr lang="en-US" sz="6000" dirty="0"/>
          </a:p>
        </p:txBody>
      </p:sp>
      <p:pic>
        <p:nvPicPr>
          <p:cNvPr id="1026" name="Picture 2" descr="http://www.dnjournal.com/images/lowdown/latin-americ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57400"/>
            <a:ext cx="3695700" cy="439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9732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Mexican Vegetables &amp; Fruits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fruits grow in Mexico</a:t>
            </a:r>
          </a:p>
          <a:p>
            <a:r>
              <a:rPr lang="en-US" dirty="0" smtClean="0"/>
              <a:t>Avocados have a bland flavor, often added to other foods.</a:t>
            </a:r>
          </a:p>
          <a:p>
            <a:pPr marL="448056" lvl="1" indent="-384048">
              <a:buSzPct val="80000"/>
              <a:buFont typeface="Wingdings 2"/>
              <a:buChar char=""/>
            </a:pPr>
            <a:r>
              <a:rPr lang="en-US" dirty="0"/>
              <a:t>Ex. Guacamole- spread made from mashed avocado, tomato, and onion</a:t>
            </a:r>
          </a:p>
          <a:p>
            <a:r>
              <a:rPr lang="en-US" dirty="0" smtClean="0"/>
              <a:t>Bananas, pineapples, guavas, papayas, and prickly pears also popular fruits</a:t>
            </a:r>
          </a:p>
          <a:p>
            <a:r>
              <a:rPr lang="en-US" dirty="0" smtClean="0"/>
              <a:t>Fruits often served alone, or in a syrup as a light refreshing dessert.</a:t>
            </a:r>
          </a:p>
        </p:txBody>
      </p:sp>
    </p:spTree>
    <p:extLst>
      <p:ext uri="{BB962C8B-B14F-4D97-AF65-F5344CB8AC3E}">
        <p14:creationId xmlns:p14="http://schemas.microsoft.com/office/powerpoint/2010/main" val="199690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Mexican Regional Cuisine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5083208"/>
          </a:xfrm>
        </p:spPr>
        <p:txBody>
          <a:bodyPr/>
          <a:lstStyle/>
          <a:p>
            <a:r>
              <a:rPr lang="en-US" dirty="0" smtClean="0"/>
              <a:t>North Mexico</a:t>
            </a:r>
          </a:p>
          <a:p>
            <a:pPr lvl="1"/>
            <a:r>
              <a:rPr lang="en-US" dirty="0"/>
              <a:t>Grow wheat and raise cattle</a:t>
            </a:r>
          </a:p>
          <a:p>
            <a:pPr lvl="1"/>
            <a:r>
              <a:rPr lang="en-US" dirty="0"/>
              <a:t>Make tortillas</a:t>
            </a:r>
            <a:r>
              <a:rPr lang="en-US" i="1" dirty="0"/>
              <a:t> wheat </a:t>
            </a:r>
            <a:r>
              <a:rPr lang="en-US" dirty="0"/>
              <a:t>not corn</a:t>
            </a:r>
          </a:p>
          <a:p>
            <a:pPr lvl="1"/>
            <a:r>
              <a:rPr lang="en-US" dirty="0"/>
              <a:t>Commonly eat beef</a:t>
            </a:r>
          </a:p>
          <a:p>
            <a:pPr lvl="1"/>
            <a:r>
              <a:rPr lang="en-US" dirty="0"/>
              <a:t>Cheese is popular</a:t>
            </a:r>
          </a:p>
          <a:p>
            <a:r>
              <a:rPr lang="en-US" dirty="0" smtClean="0"/>
              <a:t>Costal Areas</a:t>
            </a:r>
          </a:p>
          <a:p>
            <a:pPr lvl="1"/>
            <a:r>
              <a:rPr lang="en-US" dirty="0" smtClean="0"/>
              <a:t>Finfish and shellfish important protein source</a:t>
            </a:r>
          </a:p>
          <a:p>
            <a:pPr lvl="1"/>
            <a:r>
              <a:rPr lang="en-US" dirty="0" smtClean="0"/>
              <a:t>Use seafood in appetizers, soups, and main dishes</a:t>
            </a:r>
          </a:p>
          <a:p>
            <a:pPr marL="53721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6146" name="Picture 2" descr="https://encrypted-tbn3.gstatic.com/images?q=tbn:ANd9GcQve8Zv58iCHQL3-MlJ9BsZMoylGQWt_V2G03i5inGNVqNlbNrXy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676400"/>
            <a:ext cx="1905000" cy="2428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014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Mexican Regional Cuisine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Eastern</a:t>
            </a:r>
          </a:p>
          <a:p>
            <a:pPr lvl="1"/>
            <a:r>
              <a:rPr lang="en-US" dirty="0"/>
              <a:t>Wild duck is popular</a:t>
            </a:r>
          </a:p>
          <a:p>
            <a:pPr lvl="1"/>
            <a:r>
              <a:rPr lang="en-US" dirty="0"/>
              <a:t>Turkey is one of the most </a:t>
            </a:r>
          </a:p>
          <a:p>
            <a:pPr marL="537210" lvl="1" indent="0">
              <a:buNone/>
            </a:pPr>
            <a:r>
              <a:rPr lang="en-US" dirty="0" smtClean="0"/>
              <a:t>important </a:t>
            </a:r>
            <a:r>
              <a:rPr lang="en-US" dirty="0"/>
              <a:t>foods in the Yucatan</a:t>
            </a:r>
          </a:p>
          <a:p>
            <a:r>
              <a:rPr lang="en-US" dirty="0" smtClean="0"/>
              <a:t>Southern</a:t>
            </a:r>
          </a:p>
          <a:p>
            <a:pPr lvl="1"/>
            <a:r>
              <a:rPr lang="en-US" dirty="0" smtClean="0"/>
              <a:t>Squash blossoms and sea chestnuts are popular</a:t>
            </a:r>
          </a:p>
          <a:p>
            <a:pPr marL="537210" lvl="1" indent="0">
              <a:buNone/>
            </a:pPr>
            <a:endParaRPr lang="en-US" dirty="0"/>
          </a:p>
        </p:txBody>
      </p:sp>
      <p:pic>
        <p:nvPicPr>
          <p:cNvPr id="7170" name="Picture 2" descr="https://encrypted-tbn0.gstatic.com/images?q=tbn:ANd9GcRekvK4b3tQjtbtWXuvHInMpe91BXwTTJfZ3qr9uVwL7muvmQm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524000"/>
            <a:ext cx="2228850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hQSERUUExQWFRUVGBQYGBgYFxcYHBgYHBUVFxwYFxwYHCYfFxokGRQVHy8gIycpLCwsFx4xNTAqNSYrLCkBCQoKDgwOGg8PGiwkHyQsLCwpLywsLCwsKSwsLCwsKSwsLCwpLCwsLCwsLCwsLCwsLCwsLCwsLCwsLCwsLCwsLP/AABEIAMIBAwMBIgACEQEDEQH/xAAbAAACAwEBAQAAAAAAAAAAAAAEBQIDBgABB//EADsQAAEDAQYDBgUDAwQCAwAAAAEAAhEDBAUSITFBUWFxBhMigZGhMrHB0fAUI+FCUvEHFWJyFkMzotL/xAAaAQADAQEBAQAAAAAAAAAAAAACAwQFAQAG/8QALhEAAgIBBAIBAwIFBQAAAAAAAQIAEQMEEiExE0EiMlFhcaFCgZGx8RQjQ2LB/9oADAMBAAIRAxEAPwCy7byDHHHmrrXe7M4PokRcgxNd2BuTB8TvoFnnMVXmWlBdwiq91qeQCG02/E48BwUqvaUsp9xQ/bp7uGTn9TsFTeNirlmFjIpj+nd3M/ZKRdlUiYjrqegUdh/kTGBlAqEWu9CRhbk2NBlJ5kZlJqlbUk/RHVLmrQIEidQVKz3FBmp6fdFvRBdwGde4FZ7I6seDOPHon9js7aYAaM17SZOTR/CY2egG6ZlStlZ/0iVRsxv1PG2PKXZn5JbbqHBPW2cnUxyXrqTRsF4EiXAKooTGVbqcdckutNjDVsrW2fhCRW+xHcgeclPXIbntwiDAirK1w8WHIbpzYOz4JxO0TK3U2d3hGQXWzg8T26upTRBcIgQgrzuktGJoBHLIhB3deDmVMAEtJWtpUJAnU7KRt2JvxHNmXbzM9dthqOiRA56rUWKxtZBDZdxdmfTRWUaJkNaMTj7J/ZLubSbifm/hrCU+XcZCQTzAWWZzvFVOWzfzRG2G7DWOTYZsBlPM8l1ms5rv4tHueC19GziizTPc8OSWlNZPQinWuPcXmxNpDJoc7pICGZcBrEvqHC33PRMHWlk8ePM8FG0itUyaMLeMgfVGpDG/X2iWWZ42htltANIEgZEcQvoFkc2rTDoycAYOqzj7iAYQIk7y2Z5Scuqtu2lasOGpDA2A0h4kgcYVeBjjsEXFgERpaXtpzJAA3OSS2rtbSboQemaC7X3eXGnL3aHoc+CRC6WxmSfZRZ8xVyo4lKJjq2M0I7X4tPkuHauHYSc9YSOlSDTkFK02ilSo1KtRmIhpAgDLhn1KQmR3at046p/Dc0De0DXZGAVGpb2uXzil2mBeN5hP7M1zml/wDac01/IODE1NLQvAscHDONimNkvJrmkTDiZj7FYRl689NxojbLeQJzSlysnB6ngxE0V4doqVOoWPeA4RInSWg/Vck1v7F2etUNR7nFzoJMngI34QuWgESujKPMJ8+r1i9/dNP/Y8Bw6rV3Jd7aTBksh2TsxgvP8AUZ8v8rZUiXZD/A49VzV5flQnTZMjbHgyTnsOBP2Sy7qDhXEZw0npOSZvZjdhb0HIblWMpBrwcsLQQ47nce6kTIRzOFbkaFgbimIHA/NK77sfjGAfEnNZjqsnQfmQWavy3vpugHIZeSPGNzXF0B3GNjuiB4jHIIzC1oyyHFIbqvEuzLiR1RVa3F2QKq74jzl44hlptIjw5nZCssDnal08dAk9rvF1Ophb6oihe9QZlx9l1uBAsuYyq3e5uoxBUss1Ldo6xp1RdlvnEMxPT7Ie3Qc2+iRZ9QgpEnUoN006FK7fY8WhXjLaZw68EbQsxObtF69vMoRSeoDdV0Cm7E4S46DWOa01luxxbiIyO/HojOztxd4cREN56nmfstYbG3F/xYp8mUtzHeMIflyYruu6W0mY3DMoC04qlSBumtttePLZRu6zhvicpmbd8ROn4Cz3Gd20adCmHuyAyHMoG13i+qfC0x7Qp1q3eOybMaToOg+q5zP7neQ2TC9jYOhIypggsbRnUdJnQaIprHVBDGAN2On+Vaykxvi4bRJP2V7XOd/xHXP10HkiQgcRTIYK256TQDVGNxzDYn2GZQT7S6z1e8aBEQWzoJ0PPPbgm7rUxkjfeMyfNZ+/68iYwNGYHE8Sqg61QkzrUs7SXwH1SAcmZee6XWWr3khpkgSRukDrf44ccyM54pt2GdNoc46DIKd8Xkfc3uUBgOIXYyHugyIMIm87rD7M5oJh8tidRGXuir+uhwfiojImXBStFCpgpswkeJu3DMpgwFHqoAfmfJaV11KLoa0vG43nZb64ra9tA9/SDcWQGKXHy2UhZ29885fEfmu7RWSaYqMd42afZWKS9ni405A1AietFBtIyxzTmTPzPJY29b/p0WktdifOgiP8JjT7T0zSPfkBwBBacp/68V85r1Gue4tENJMDgEGmwNkJ8o6/HcqzYsKgbB+81o/1TqAACmHAACXGDpvC5Y42YLlpjDh+37mR+OfUrBYxMN0Gp+iY1qgY3CzMnU8UEyWMAGR3Vtnqhok5k6L5t23StcdCG0QKbCT8RQ9j/ddyB/CqrTUMZ68OH8qVjtAY3NcEWwuNLTXDG5dAOJXzy8LYTanMOhGXVai1Wwul2g25D7r572gJ74OaY1zWjpU3mj9otkviNrHV7uWzur2WvOZI6LO0bYRqZRTLRwVRxEHmdZdsastXekiQDxOUox1kcBrKV0LNlIzRDbS9oyJj2Sn+wnMak8zyqH0zLVfZbwdVOENOLl+fNF2Gx1a0eDI/1aZcU2tDWtHd0QBoC7jxJUuTKo4rmaWHAX7g9ksDaebvE46AJxYLvmC4dBsPuVXZLKBB1cdTw6LSXbZMUTpkoncsZXtXEOIzu6z4GDiVbbXQyG+anRbOexyHRQr1QATpG3P6oBzdSAm2sxQbPhyOqk5zWxiz5DMqqvaC4k6n83XUqQbr76DoFPvF8CPGLd8nnr7Y8/A3COcK2y2YkZmfz2UGVm7Z8yrf1rROfkEQJJswHKgUohjGTyHCPorxYyRrA9/4Sxt44QTk0NzJcYj7rylbzWb4Xhw2gwPZPV1AthJWRm+mFWi006chjcR46+6RXhQmalXMMBcGe6a0nMaPFAOnnyhStIbUZkJnKNEttQ3G2EmlF28+fV7XTrOxgBaTswPGIGyy9Hs8+z13MP8A8biSw+fwnmFv7gpNYW81ohwWG03EZMZAox1Sric1nf8AUTtU6y0AaYGJxiTstP3jMa+Z/wCsFQOYwN2K1g/on3JVXmZezdpnakqNp7acT5JAAS2ACTGwJ+SWm567jPdVMz/a77LuPChu4257e95mvUxRAGgVFErSXZ2UIaTVbr7dE/sfZ6lTaCWg8NCfOUT6nGg2rzOj8zEspuIyBXL6XSsb4GGhSjaQSfMr1Sf6v/r+8ZulNasajhhzA91N9bBmc3bcv5Xj7ThEMGWkrylZyTL/AEWSZQxviWYDhxOPQKjv42k6qVptGLoEO6sBmUSrc5soSFqeSJccuCxt7vxPkaBaCpbu8edwF4+yB39M+S0MTeI8xi4CwuZWjRLiGtEkmB1Wpodk8Df3KkOMZATHnOaKsLG0RMDF5ZKNovEuMruXUO5pOBKselWrfmDMus0nCXhwz0kT9k6uOwiqS+oPC3jp58kpbVLjABLth+aLYMseGzBhyJgmMyRqRI5qHU5GC0TyY7HgRPpEhaLfMU6fhHHcjkovoig0TEuHmjqdiBkwMhlySi8H4qjZmBso0IPAlFcx7clh7w88pWobTghjeHslfZlhwE6ZI+xWiHOnMnfnwXiRQH3kOYksfxDW1ZMaBpSm+be2cyAB79OKjfttNOA0eJ+fSNys6KbnTJDd41OmsrlgKVMDHgumhD732YI5ldSL3EcTxQ4oNacvFMax/lXm2hg8Tg0aDMD55pdD1KGxEwn9PHxvjlH3VtNrW5nTadT0CXvtmeQEjQu0/wA9UKb4mpkx1R8SYIiAYmSdOS9tY9CeXSj3NLa7HTqNnURHIfRK33JUoHHQIeNcO/kN0JbbW81GAO7ouAkDhsTsnAvE02/uZkQCdJncRl6obK1fuM8TIPj/AEnthvhlcQ7wub8QOoOyYPrt7slonCDpuVnbwtdBzsZ8L9nZtn/tsU0ue82VmjCQYyIy/CgyKR8gOIL4qG6iJOhdGJmGp/V4mnTC5Lq9mr0owjFkDIP0K01et4Y9DwKW2e2DHBGI55efBcTKU66krY/LZImXt/aKrS+MObO5CX0qAthmrJYNuK29posqgtqMBB1BGiSWm7BZow/BtOx4E7rQxaoMK9yc6bbDLBdTAAGNDGjgAFTb2gIqz3gMCX1rSM5WmhBEhdCDFtaluqrAwF+YnqhbztZkw5Jqd5EPguPkuML6nNs+pULUwNAxfL7LxYena2wNfUrkPl/E5sMMDA3PdCWi0TppxQ9S0yMictQUrvW88DS3c8FKmIuamx4gncnb76Y3Kch80tdbHVDwCX0HsJlwM881fUtgA8IK1FwhOAOYCrZ3GOrLYwB4cyp2q2NpiBJdvwUbttIbRnUkknql1YlztJJUoUs53epaBLjeLY3B9lR3gJhpMnb/AAqzTA1En2Wkui5GMp94/CKhzaOA+6ZkZMQuMElYrA6kGwCSSC4gExy6LXU8zB0IA9kns9VzvAcpz4J5YqzRSMkYxpnmeiw9Qxc89w+hPLc4MYA057nlzSSwtxVCTnw5DNHV34gSRtqfoqWUsDMTRqddyuKeIe2hU0lC04KboymFG7TJ5TiJ+yW48TGt5Z9VT2mvPuLI5jcqlUEN4xoSeGR911QXYLI3G0H7zr0vumXFxcCZy3y2CUVu0YPwiOSxNIPlMqDX8B7rROkRezcAZyOAKjv/AHIOPjqR5/Qaqq8e0NnY2MDqh4gfeIS/ugdW+ah+gE6g9ciiTGgPME5LNkxXaO1dXRhwM4El0jnKM7O9pCKjMTd9jAI4FV2y4GPIwvwncHfohX3K7GGNBgZkq7bgyJtAnFyOrXfE2lmvKk6qXOlrpkEk9Mp+SbOtgcIfDhw6aaLE2W661SpTpCDJDZI0HEnonNpvF1F/d0aLjSblj1c8jU56DgFl5dILG08xx1lGu/8AyEWyuZIYSAYBkzkhqVfC2M2uGkZeZXd86tnSLMWpY9uEnz+4SupbXNqGnWZ3bonfPmP4KJcBqv8AMox6lW4ubK5e0pI/cMgZB33TSpaMNTvWjwwBII1J3C+astDmyZ5eS0F3X1NKC6HtEA8W8OalzaXb8ljAiseJsLRWcJcXCT7BVUq7azDTJ1B148Ussld7qYMtdnrvnsZ2V9loNL5B03nlnBUO3aee4soKqZ821zHGmTDmkgzkDCoNtxuABideSI7W2OKpeHCSBlvPH5JNSMaGI1WvjoruUxLorDkTy/rK5rS9rpjMgiDHEcVnKNsxOAJWmfa8Qg/NZG9bMKdTLQ5jktHSncNr9zL1OIL8kjF1pcMpd7rxK22w/wBx9SvVT4fxJLjq32wgTpyCUmqXGSqatdz3Zq1gwkLqYwgmjuLm5e2kVYKYVX6hezJQkGOEYWQQDw+ZXpdsNT+eiqY6GxuirE0lwG+p5KduLMqWqhFCwBrcT8+XHy2HVWUq7plXGajoAJj3T2hcrGNpOcCSScWeQ4DJRZMoH1QgYJSsLoE5HLj7ppd1AuOGchqfzdMraxpILYz14zxVV3UgH9d1nO+4T24kXKLWSCW7H5FSFoHdxMwRkrr5Y1rx0QdKjLSeJnT5Ja8CN4ZRG90WbIk8Fmb4ttOvUMkgN8LdIgdJ1Oaf2m29zZ50L8hy4lZk0QRIzT8fHMSoBJJg77uEThnnKkGtGzh5z9FfQq4TG3DZdUBOmHzlO3HowXCzwOZ/lQNNhVLmu3A/PJeA8kYB+8iyUJa67WO3VlG5Y0KpDxw9vsi6VcDdw9Uz5SJ3Ih132Q0nhxI3B1JEiPqj/wDx+Rip4areWTgOfNKTbMvjHmoMvR1NwLHEEcDIP0PmugSF2vuMbTcbKjfDiBHk5p4/mRQXau5S6yU3O8VWk4eKIJacj5TBWoum8m2mBUAD/wC4ZeoTitd4LC12exkSqcSE8iHiylGBnwvvIyPurrPVzW/tnYmlUfMETwJVF5f6Z/t4rOSHtHwuMh3nGR9l2r4qbWPW47HMPuG8mOoMptIxQZBgZ6mZUKLP3A5o8Ocgmc/qsRYbS5jy0y1wJBByIPQ80+u6/XEhpOIbCY8hzWRm0zKSRNCuyPcq7WA/qGxGbR7SkVXN0jfULSdoLOarQ5s4m7HhvnyWZvKv3DRORdEkZnMTHJVaY7lAHfURkIUQZzteW6S3yZd+cskyqWoOEyClFrtGNwA0+q1sCkNcizH40YOKS5NaNiOEZey5O8wkmyBssh1Xpoka5owMw76q1zQUByGWARe14GoKto2kExGSueySqHMhesGGO4ZSdInc/CJyAlMQ6MhmTqeP8JXd4yJOgyCOp6qbIOalS9Td9i7G3uXO1LnFp0yAH8pwLC34YMagnySXsZZQKRfMlztOEf5WhxZnhw99lh5zbmCTRMUXlQwkAZJYy3ODjB0WhvNnhy+/uszaWYHzsckCAHiUp8ljbvXVWtLhmOG6ueD8sl7RoEsGAbZFXioylSc522pO54eqWos0JxmCiL70cC4DXCAOPVK7fYhhxNMEcFD9TJ1nUqRqSqlUrEFhUAp1nDn1U3Wrl6FXmiF36cJ1g+ohj+YI60dfb7rzvuR9P5RgsoXosSatSRyYKyuODvRXNtf/ABd6K02YjYqWA8PdHJHueUbx/wCD/QfdXWeuHu8THRzap2Q8GmddhkmNmrESe79xqcl4C+JE8e3PdLAMTctJWhrthqzl129x8MEemq0dWr4J5LQwqtGp4G4t7rPgU3swyS6yHE5PKdnA0RYVLNYhzB9vrjhvf0wMQjHlqOPUfJfMHWtpqS0wNCM/XNffb7sgfRe0jVp+S+B3xY3UnFoYAeP5qk5cQGT9Zs6XVf7e1j1HTb7ws8WQaPUrK3jWdVa5x1cfqhnNcCC8kjhP5CPY9rgI9ECYVwncID5/JALJZkVaLG0wQPF811SpCJu2iajhOkhMZyPlEjk1HVjsADGgjOM1yOC5Y5yMTcfQmMc3gFRJaUUHLi1bIao8rKu8CqNIu0hXPoBDU4D49Ua/iDRsQ+mAIA0GvMq9pVLQrmjJIaWqJsuyr/2InPG4COYGvqtFRJjTPQ5LFXBbQxrm7kyPPI57aBbCnWOEHiPosXULTmeccwqsAAQeQyzSutY21CW5H5+iOohjWkvdJ4kpfab2a1009dydEsAzyWOBOs9ndRJBIw8SdEh7RXgapDWuOFuvAu4oi11alQmXzO0IE2F44en8p+IKp3Hudez3FbWcclME7k+qN/TOHD881xoH+0KryAyYoIPIO59lwp8yiDT/AOPuF61o3B9EO6IZRKmUtcyrG0Ds8q2m1vGPb5omlZRxldBkzgQVtF8fH81ayjV2KY07HzTOz3fGZKKr6kriZ9hqtOYKMFq4ujq130lPKtJsRilAVLIx2W69REmYQ64bWMQAgjkD9U7vG8cLQOqQWagKWcx6Ia1W8veCqkcohhpjmyuKoD1WjasjcLhh55LS0Tlqr9I521U6yzy8XgMcTsF8ovikHOMtylb3tRerWMLBBcRMa5dAvn9qD4nA6Dwn5KLXNuehCCsBYmdtl2MPEDkl3+zMaZa4j0T2vW6+YH2QdT8yU65GHFzttF1SxMOpKto1wwQ2RHREGnP+FEWSdiu77FGMBf1Im2n/AJeq5XC7Hf2Fch3Y4WzJ+ZnqNrkwdQiO8WdoV8We6nUrxqVrtp+ZcucVceVasCSktS0HFI1JQzrWTtPurbvecUubkNOCYmHYCTB8u9gBH1ks7yJmBzRTXId73OAIOUbcURRp+EH8lZ7/AHM1EqNLmqfuAHdbu7m4ma7gj+V8zDtxkQtX2TtT3E4nkwMgfr6rO1OPjdAYQbtBaKzazgSRTPwiARG8HrKjQrOfAlp02hPb9suKmXEThzy4brNObHiYZS1IZeoStXBhNovB1KZpzzDv4UG9paZEuY8dIP1ULvvVrpZV34/mS613VgcC3Npzj81XdqA7XHP94TX2IRZ78oPyxFp4OEemyNNHKRnlss3eljGEOYILdVoez9rFSkCdfhdxjiOX2KHLiULvSeAsTg0TG8Sh7ZeFKnGMxMxkdtdE4r0wJJyywiOErOdsrm7ymxzXQWmDlqCB9QPVcwbWcBjQMS+O1sDmRqdqbINXE9GH6pbV7a0AThpu5GQ35JZYezON4BxRufsBqU+/8TpNzDdOJJjqRqeQWiw02Pg2ZMNM7ehIWLtf3h8NOoI5lw9gjnX5VIyB/wDsmF23OGM8LRG7o34Abq+0eAEtEgbkgAHoJMqU5se6lEE6UEcRM02qp8IIHEg/VPbtpGkMVeoByET6BQu+w1azZe7Cw+scpkqq3UaVP4GjI5kmSfMrvmHVRX+i57gN73+XOJYMhKGu+9pdrnzXVHvrk4RDeOyMslwNY4F8vOXh/wD1nl0RtkFfLuO8CAUJrLoviBsnVS/4bkRKyL6jwI8LANAMo8gqXERm4nkEI1LAUsnOm9xy+3sxFxzdx3/gKD7UavBo0SXFwHuoPrgDefI/4QqSYLpGdrfSa0zBjaJXzntFehNTDSlvRH33eRaDBI6lZW1W/FkwQf6jrJ5cAtHBis3UURQh9htL3VGhzyY2k+6dMqEFJLhpeKStVUuwkS3Ue6TqWVXqaWkHEspXgQBmuQbQuUfjX7TQ5ny7ERopMqk5LnhVr7DufJEkRvYqeFjnf1ZAKNW3vjQTx/hV2O0YhB2VjmqUj5HdKlc7fiZoezLg8HxEg/08DHHZEufgkGZn3WQa8tMtcWnkSPkvP1zxmHu9Spm0u5iQZXj1mxQCJr4MYuOaLuq9TReHDMbhI7svwPZhdAI34+u6LedI1KjfERauJamQOLE+h1bxZWoPgyHNeOBGXzWKs9F4bLXYgNQciqLNVITW8KA7tlegYcIbUbxMa9fnKkXH4jt9GNAX3FtqxRLmkc4+qssF+OYQHGW6ccl1mvaHZyM8x845I+9LFSLQ4AabDTfNGxApHXuMC1yph9WjjZjYQWmf8Jdc9tcxzmRm0F0f8Z8Q5jdCXVeJou3NMnNv1HBaN1FjhjZmM25bB2pHDJTOPHatyD1DTu40rYH0wMeo1B+yTW+0vZ+3UmP7hqADPmUPYWGi/CCHMcYBy1zIEfXRaO2U2inmGucYB5KfjGa7Hqea1PETWa1MENEDIZnIEciU5NHGyMp1HXZJP0kDDALCZz25jgpuL6MNxeE5N3wnWJ4FcZQxtTzC+ocRzVvFtOmOLREc0mbaDUdoSJnCOO0qus0YS93iMxGkmOSFqW9zcgQCRo3IN67ko0x/buJquJoS55yc5tNsaDX+Sl9elS08TgNcyZ+gSa1XuWjKM+Oqobebnag/RNXA3cUSBNJRttNkD4QQT4RiOUZcjnPkur3+wZMY8+jVnqduEjOIRtJrSC5py3GsdOS6cC+4g5CpqFP7QECO69TP0VDu0Uf+sJXbb1psGqRWu/sWTW+ZVOPSBuliWykdmaa0drY/9YSa3dsHnIANSMtc7VVOseavx6bGvcmZmPUlaLY+ocyup0oVjaQaFfRo5YjvoqCwA4nFQk8x3cdmnAOf1W3oWLAA6SWmRnqDHyj0WW7Lkd40HfJa2+qhY5rQfC2NMvEdZ8gPdfOaticm2aunXgT3/aabsyxpJ3nVeIYtLsw9zQdgch0z4rlNu/Mqr8z4o5ir/TOOjSegJWjs1wOEOcR01y68U3aCGwQDy0X1r6sL9PM+eXSlu+JjbNTwjMZr2pVWlqOH8HZA16YOoBXVz7jZEI6faKBiF1RVEpxWu5pM6dEN/t0mASqFyrEHC88u2wl5nQJ5TPdOEuLmjScyOSusNnDcLQNIQtos7ic9fzJRPk8jEHqaePCMS8dxi1wObTI/NUde1buqdJoEkgvdGueiRWMmm4HbQjiPunF4VRVOJvwsYGTxIByUjpTj7SlGuKqloxZgz80/sNqmgMXMfRY6qD0KcXPXOEtnXNMz4RsncOTmpfaxhdCbXDecS0nKMkkrOJdJUBUwuBlJbEHTaYW6jNdaKU0qjWyXgB7erTIjiSJCJuy9Q+iMsyM547mOvFBXPeIIyOe/E7DPZNO8ZOTRiOv3J3Kysgq1IlYNydnGIGQp3xZj3Mbggnko2bDjdDjMZCNEfTdja+RriMBT9Nc4AQbmYtzsTGwAZkun+4CD12QH6d5OZAHJHXxYz3bizIkEjXJwBI9dPRYY2+s8/ETyC1tNiORbUj+cm1OQY25Hc0VQUmGXu9Shq3aKk0eEEpRSueo8yRHMo6lcAHxO+irOPEv1NcgbUN/CKi63Xy5xyy+ahd9416bsTcZ5QYKe07NSZ8LRPT6optQ7Bo6wmeZAKC/1kLuxNkxRVtVK0SHs7uof6hlnzG6Wfpyx+F235IWirWAVXAHCeEJRbwQWyC0jLMbI8WQHgf4ghrljBkovqAKIfkh3ZlEF55j7k2AvcE3rUDCru67yCCd9AnrbnqObLWOPll7qXNmUEcyrDiJEGuO1CnUa4iYPutfUd3zahG4aR1Gf3CVdnOz7hVxVmZR4WuEy7YkbDryWnttDuwIM4zpAEOWJq8qnJ8e5oYlKLRg9kZDGzwXIC216jajgyMI09AVym8RbmxGVMlVricLATGpCFrPyOIRnrsevNGXUwFgJBjYceZRFtHhOkcMlubgrbZIq8cTNuJc6In84rqtjcN/JTq18Jyn7IN9Vzj12WgoJ66kxEtoWYvOeQCNdZw0REdUZYbLDc9h781RWdKQcm5qHUeiAS+6mjFJHTkoWh7SSRuSV7RqllOoWjUBs8JOfsgGHigC2xadZq4hPdAnVEVIDCwcJnidUC4rnVj6BEVJghqgdZhnRVU3ljgRsiXuVTiqQfRir9w6k/EJUHhDWe04DyR7swHDMFJYbTKA24Qu4qv7jZMD19t1pHtkEj4sxHTRZOxQHCeK1tPxAObB5cOfVZ+pHyuOxvXE8u21h7oOTtCDxCf06wiTlGUz7LD3rWLKrXtyKa1rZjpgt1nMcf5lS5cF0R0Y8NujO1EBpLtvzNYtlmDT4QIMrRXq/LPLITw80obZ3U3SQT0gjknab4qee5zNiGQVKe7cd/RcLE4plVtAdB3PIT8lQcUa+wn5p6uTMfPh8bVdwcWQDUrsbW7T7rnmP6SeZQz3PdpA900C+5GanWm3HZnuqKF64gWPaDyMLqtmEeN8+cBKiwd8IiJzgqhMasIAsNGjLCxxkAtHDRFWe56TdSSVDvuAXMeUlmc+5sJhUeoyu+n+63PLTz4rd3Yw5tdDxwIjzXz6hUzC+oXLTaaTHOmSAAeIWRrQeJRYQQmnZtwM41JJQV5HFMajMQN4hMn0oBboDuDsh3WZrSBnwCyxwYKtzZmQrW6HEYdOS9TmpQkmBuV6n+ZB6lNz55ZzkOijUOXovFy3v4oj1EVuGfmqrF8YXLlpD6JG31R48+BDVtVy5RpKBLJ8Hmfoqg0cF4uRCBkkHtUIXLk0Scdyqpsqai5cmLOGUlFXefERyXq5G/wBJhY/qh7dk4uh5xHM6/dcuWdm+mVnqQv8A+JvmvLGf2vM/MLlyV/xiNx9xhf3wH/qz5qi2uMMz/IXLkhOh/P8AtKhPKDyKTiDu5JqdZ0fEfUr1cqsXv9Zj6n6zIUnSc8+qFt1QzEmOq5cqk7ma0Bch6I/db1XLlYvRi0+ofrNLS1CuIXLllt3N4SVPVfRbmccFLPYLlyztZ0IbdR9Pi8lG8TFKd4K5csodxK9iK7I3wN6Lly5Ibsy09z//2Q=="/>
          <p:cNvSpPr>
            <a:spLocks noChangeAspect="1" noChangeArrowheads="1"/>
          </p:cNvSpPr>
          <p:nvPr/>
        </p:nvSpPr>
        <p:spPr bwMode="auto">
          <a:xfrm>
            <a:off x="63500" y="-89693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eg;base64,/9j/4AAQSkZJRgABAQAAAQABAAD/2wCEAAkGBhQSERUUExQWFRUVGBQYGBgYFxcYHBgYHBUVFxwYFxwYHCYfFxokGRQVHy8gIycpLCwsFx4xNTAqNSYrLCkBCQoKDgwOGg8PGiwkHyQsLCwpLywsLCwsKSwsLCwsKSwsLCwpLCwsLCwsLCwsLCwsLCwsLCwsLCwsLCwsLCwsLP/AABEIAMIBAwMBIgACEQEDEQH/xAAbAAACAwEBAQAAAAAAAAAAAAAEBQIDBgABB//EADsQAAEDAQYDBgUDAwQCAwAAAAEAAhEDBAUSITFBUWFxBhMigZGhMrHB0fAUI+FCUvEHFWJyFkMzotL/xAAaAQADAQEBAQAAAAAAAAAAAAACAwQFAQAG/8QALhEAAgIBBAIBAwIFBQAAAAAAAQIAEQMEEiExE0EiMlFhcaFCgZGx8RQjQ2LB/9oADAMBAAIRAxEAPwCy7byDHHHmrrXe7M4PokRcgxNd2BuTB8TvoFnnMVXmWlBdwiq91qeQCG02/E48BwUqvaUsp9xQ/bp7uGTn9TsFTeNirlmFjIpj+nd3M/ZKRdlUiYjrqegUdh/kTGBlAqEWu9CRhbk2NBlJ5kZlJqlbUk/RHVLmrQIEidQVKz3FBmp6fdFvRBdwGde4FZ7I6seDOPHon9js7aYAaM17SZOTR/CY2egG6ZlStlZ/0iVRsxv1PG2PKXZn5JbbqHBPW2cnUxyXrqTRsF4EiXAKooTGVbqcdckutNjDVsrW2fhCRW+xHcgeclPXIbntwiDAirK1w8WHIbpzYOz4JxO0TK3U2d3hGQXWzg8T26upTRBcIgQgrzuktGJoBHLIhB3deDmVMAEtJWtpUJAnU7KRt2JvxHNmXbzM9dthqOiRA56rUWKxtZBDZdxdmfTRWUaJkNaMTj7J/ZLubSbifm/hrCU+XcZCQTzAWWZzvFVOWzfzRG2G7DWOTYZsBlPM8l1ms5rv4tHueC19GziizTPc8OSWlNZPQinWuPcXmxNpDJoc7pICGZcBrEvqHC33PRMHWlk8ePM8FG0itUyaMLeMgfVGpDG/X2iWWZ42htltANIEgZEcQvoFkc2rTDoycAYOqzj7iAYQIk7y2Z5Scuqtu2lasOGpDA2A0h4kgcYVeBjjsEXFgERpaXtpzJAA3OSS2rtbSboQemaC7X3eXGnL3aHoc+CRC6WxmSfZRZ8xVyo4lKJjq2M0I7X4tPkuHauHYSc9YSOlSDTkFK02ilSo1KtRmIhpAgDLhn1KQmR3at046p/Dc0De0DXZGAVGpb2uXzil2mBeN5hP7M1zml/wDac01/IODE1NLQvAscHDONimNkvJrmkTDiZj7FYRl689NxojbLeQJzSlysnB6ngxE0V4doqVOoWPeA4RInSWg/Vck1v7F2etUNR7nFzoJMngI34QuWgESujKPMJ8+r1i9/dNP/Y8Bw6rV3Jd7aTBksh2TsxgvP8AUZ8v8rZUiXZD/A49VzV5flQnTZMjbHgyTnsOBP2Sy7qDhXEZw0npOSZvZjdhb0HIblWMpBrwcsLQQ47nce6kTIRzOFbkaFgbimIHA/NK77sfjGAfEnNZjqsnQfmQWavy3vpugHIZeSPGNzXF0B3GNjuiB4jHIIzC1oyyHFIbqvEuzLiR1RVa3F2QKq74jzl44hlptIjw5nZCssDnal08dAk9rvF1Ophb6oihe9QZlx9l1uBAsuYyq3e5uoxBUss1Ldo6xp1RdlvnEMxPT7Ie3Qc2+iRZ9QgpEnUoN006FK7fY8WhXjLaZw68EbQsxObtF69vMoRSeoDdV0Cm7E4S46DWOa01luxxbiIyO/HojOztxd4cREN56nmfstYbG3F/xYp8mUtzHeMIflyYruu6W0mY3DMoC04qlSBumtttePLZRu6zhvicpmbd8ROn4Cz3Gd20adCmHuyAyHMoG13i+qfC0x7Qp1q3eOybMaToOg+q5zP7neQ2TC9jYOhIypggsbRnUdJnQaIprHVBDGAN2On+Vaykxvi4bRJP2V7XOd/xHXP10HkiQgcRTIYK256TQDVGNxzDYn2GZQT7S6z1e8aBEQWzoJ0PPPbgm7rUxkjfeMyfNZ+/68iYwNGYHE8Sqg61QkzrUs7SXwH1SAcmZee6XWWr3khpkgSRukDrf44ccyM54pt2GdNoc46DIKd8Xkfc3uUBgOIXYyHugyIMIm87rD7M5oJh8tidRGXuir+uhwfiojImXBStFCpgpswkeJu3DMpgwFHqoAfmfJaV11KLoa0vG43nZb64ra9tA9/SDcWQGKXHy2UhZ29885fEfmu7RWSaYqMd42afZWKS9ni405A1AietFBtIyxzTmTPzPJY29b/p0WktdifOgiP8JjT7T0zSPfkBwBBacp/68V85r1Gue4tENJMDgEGmwNkJ8o6/HcqzYsKgbB+81o/1TqAACmHAACXGDpvC5Y42YLlpjDh+37mR+OfUrBYxMN0Gp+iY1qgY3CzMnU8UEyWMAGR3Vtnqhok5k6L5t23StcdCG0QKbCT8RQ9j/ddyB/CqrTUMZ68OH8qVjtAY3NcEWwuNLTXDG5dAOJXzy8LYTanMOhGXVai1Wwul2g25D7r572gJ74OaY1zWjpU3mj9otkviNrHV7uWzur2WvOZI6LO0bYRqZRTLRwVRxEHmdZdsastXekiQDxOUox1kcBrKV0LNlIzRDbS9oyJj2Sn+wnMak8zyqH0zLVfZbwdVOENOLl+fNF2Gx1a0eDI/1aZcU2tDWtHd0QBoC7jxJUuTKo4rmaWHAX7g9ksDaebvE46AJxYLvmC4dBsPuVXZLKBB1cdTw6LSXbZMUTpkoncsZXtXEOIzu6z4GDiVbbXQyG+anRbOexyHRQr1QATpG3P6oBzdSAm2sxQbPhyOqk5zWxiz5DMqqvaC4k6n83XUqQbr76DoFPvF8CPGLd8nnr7Y8/A3COcK2y2YkZmfz2UGVm7Z8yrf1rROfkEQJJswHKgUohjGTyHCPorxYyRrA9/4Sxt44QTk0NzJcYj7rylbzWb4Xhw2gwPZPV1AthJWRm+mFWi006chjcR46+6RXhQmalXMMBcGe6a0nMaPFAOnnyhStIbUZkJnKNEttQ3G2EmlF28+fV7XTrOxgBaTswPGIGyy9Hs8+z13MP8A8biSw+fwnmFv7gpNYW81ohwWG03EZMZAox1Sric1nf8AUTtU6y0AaYGJxiTstP3jMa+Z/wCsFQOYwN2K1g/on3JVXmZezdpnakqNp7acT5JAAS2ACTGwJ+SWm567jPdVMz/a77LuPChu4257e95mvUxRAGgVFErSXZ2UIaTVbr7dE/sfZ6lTaCWg8NCfOUT6nGg2rzOj8zEspuIyBXL6XSsb4GGhSjaQSfMr1Sf6v/r+8ZulNasajhhzA91N9bBmc3bcv5Xj7ThEMGWkrylZyTL/AEWSZQxviWYDhxOPQKjv42k6qVptGLoEO6sBmUSrc5soSFqeSJccuCxt7vxPkaBaCpbu8edwF4+yB39M+S0MTeI8xi4CwuZWjRLiGtEkmB1Wpodk8Df3KkOMZATHnOaKsLG0RMDF5ZKNovEuMruXUO5pOBKselWrfmDMus0nCXhwz0kT9k6uOwiqS+oPC3jp58kpbVLjABLth+aLYMseGzBhyJgmMyRqRI5qHU5GC0TyY7HgRPpEhaLfMU6fhHHcjkovoig0TEuHmjqdiBkwMhlySi8H4qjZmBso0IPAlFcx7clh7w88pWobTghjeHslfZlhwE6ZI+xWiHOnMnfnwXiRQH3kOYksfxDW1ZMaBpSm+be2cyAB79OKjfttNOA0eJ+fSNys6KbnTJDd41OmsrlgKVMDHgumhD732YI5ldSL3EcTxQ4oNacvFMax/lXm2hg8Tg0aDMD55pdD1KGxEwn9PHxvjlH3VtNrW5nTadT0CXvtmeQEjQu0/wA9UKb4mpkx1R8SYIiAYmSdOS9tY9CeXSj3NLa7HTqNnURHIfRK33JUoHHQIeNcO/kN0JbbW81GAO7ouAkDhsTsnAvE02/uZkQCdJncRl6obK1fuM8TIPj/AEnthvhlcQ7wub8QOoOyYPrt7slonCDpuVnbwtdBzsZ8L9nZtn/tsU0ue82VmjCQYyIy/CgyKR8gOIL4qG6iJOhdGJmGp/V4mnTC5Lq9mr0owjFkDIP0K01et4Y9DwKW2e2DHBGI55efBcTKU66krY/LZImXt/aKrS+MObO5CX0qAthmrJYNuK29posqgtqMBB1BGiSWm7BZow/BtOx4E7rQxaoMK9yc6bbDLBdTAAGNDGjgAFTb2gIqz3gMCX1rSM5WmhBEhdCDFtaluqrAwF+YnqhbztZkw5Jqd5EPguPkuML6nNs+pULUwNAxfL7LxYena2wNfUrkPl/E5sMMDA3PdCWi0TppxQ9S0yMictQUrvW88DS3c8FKmIuamx4gncnb76Y3Kch80tdbHVDwCX0HsJlwM881fUtgA8IK1FwhOAOYCrZ3GOrLYwB4cyp2q2NpiBJdvwUbttIbRnUkknql1YlztJJUoUs53epaBLjeLY3B9lR3gJhpMnb/AAqzTA1En2Wkui5GMp94/CKhzaOA+6ZkZMQuMElYrA6kGwCSSC4gExy6LXU8zB0IA9kns9VzvAcpz4J5YqzRSMkYxpnmeiw9Qxc89w+hPLc4MYA057nlzSSwtxVCTnw5DNHV34gSRtqfoqWUsDMTRqddyuKeIe2hU0lC04KboymFG7TJ5TiJ+yW48TGt5Z9VT2mvPuLI5jcqlUEN4xoSeGR911QXYLI3G0H7zr0vumXFxcCZy3y2CUVu0YPwiOSxNIPlMqDX8B7rROkRezcAZyOAKjv/AHIOPjqR5/Qaqq8e0NnY2MDqh4gfeIS/ugdW+ah+gE6g9ciiTGgPME5LNkxXaO1dXRhwM4El0jnKM7O9pCKjMTd9jAI4FV2y4GPIwvwncHfohX3K7GGNBgZkq7bgyJtAnFyOrXfE2lmvKk6qXOlrpkEk9Mp+SbOtgcIfDhw6aaLE2W661SpTpCDJDZI0HEnonNpvF1F/d0aLjSblj1c8jU56DgFl5dILG08xx1lGu/8AyEWyuZIYSAYBkzkhqVfC2M2uGkZeZXd86tnSLMWpY9uEnz+4SupbXNqGnWZ3bonfPmP4KJcBqv8AMox6lW4ubK5e0pI/cMgZB33TSpaMNTvWjwwBII1J3C+astDmyZ5eS0F3X1NKC6HtEA8W8OalzaXb8ljAiseJsLRWcJcXCT7BVUq7azDTJ1B148Ussld7qYMtdnrvnsZ2V9loNL5B03nlnBUO3aee4soKqZ821zHGmTDmkgzkDCoNtxuABideSI7W2OKpeHCSBlvPH5JNSMaGI1WvjoruUxLorDkTy/rK5rS9rpjMgiDHEcVnKNsxOAJWmfa8Qg/NZG9bMKdTLQ5jktHSncNr9zL1OIL8kjF1pcMpd7rxK22w/wBx9SvVT4fxJLjq32wgTpyCUmqXGSqatdz3Zq1gwkLqYwgmjuLm5e2kVYKYVX6hezJQkGOEYWQQDw+ZXpdsNT+eiqY6GxuirE0lwG+p5KduLMqWqhFCwBrcT8+XHy2HVWUq7plXGajoAJj3T2hcrGNpOcCSScWeQ4DJRZMoH1QgYJSsLoE5HLj7ppd1AuOGchqfzdMraxpILYz14zxVV3UgH9d1nO+4T24kXKLWSCW7H5FSFoHdxMwRkrr5Y1rx0QdKjLSeJnT5Ja8CN4ZRG90WbIk8Fmb4ttOvUMkgN8LdIgdJ1Oaf2m29zZ50L8hy4lZk0QRIzT8fHMSoBJJg77uEThnnKkGtGzh5z9FfQq4TG3DZdUBOmHzlO3HowXCzwOZ/lQNNhVLmu3A/PJeA8kYB+8iyUJa67WO3VlG5Y0KpDxw9vsi6VcDdw9Uz5SJ3Ih132Q0nhxI3B1JEiPqj/wDx+Rip4areWTgOfNKTbMvjHmoMvR1NwLHEEcDIP0PmugSF2vuMbTcbKjfDiBHk5p4/mRQXau5S6yU3O8VWk4eKIJacj5TBWoum8m2mBUAD/wC4ZeoTitd4LC12exkSqcSE8iHiylGBnwvvIyPurrPVzW/tnYmlUfMETwJVF5f6Z/t4rOSHtHwuMh3nGR9l2r4qbWPW47HMPuG8mOoMptIxQZBgZ6mZUKLP3A5o8Ocgmc/qsRYbS5jy0y1wJBByIPQ80+u6/XEhpOIbCY8hzWRm0zKSRNCuyPcq7WA/qGxGbR7SkVXN0jfULSdoLOarQ5s4m7HhvnyWZvKv3DRORdEkZnMTHJVaY7lAHfURkIUQZzteW6S3yZd+cskyqWoOEyClFrtGNwA0+q1sCkNcizH40YOKS5NaNiOEZey5O8wkmyBssh1Xpoka5owMw76q1zQUByGWARe14GoKto2kExGSueySqHMhesGGO4ZSdInc/CJyAlMQ6MhmTqeP8JXd4yJOgyCOp6qbIOalS9Td9i7G3uXO1LnFp0yAH8pwLC34YMagnySXsZZQKRfMlztOEf5WhxZnhw99lh5zbmCTRMUXlQwkAZJYy3ODjB0WhvNnhy+/uszaWYHzsckCAHiUp8ljbvXVWtLhmOG6ueD8sl7RoEsGAbZFXioylSc522pO54eqWos0JxmCiL70cC4DXCAOPVK7fYhhxNMEcFD9TJ1nUqRqSqlUrEFhUAp1nDn1U3Wrl6FXmiF36cJ1g+ohj+YI60dfb7rzvuR9P5RgsoXosSatSRyYKyuODvRXNtf/ABd6K02YjYqWA8PdHJHueUbx/wCD/QfdXWeuHu8THRzap2Q8GmddhkmNmrESe79xqcl4C+JE8e3PdLAMTctJWhrthqzl129x8MEemq0dWr4J5LQwqtGp4G4t7rPgU3swyS6yHE5PKdnA0RYVLNYhzB9vrjhvf0wMQjHlqOPUfJfMHWtpqS0wNCM/XNffb7sgfRe0jVp+S+B3xY3UnFoYAeP5qk5cQGT9Zs6XVf7e1j1HTb7ws8WQaPUrK3jWdVa5x1cfqhnNcCC8kjhP5CPY9rgI9ECYVwncID5/JALJZkVaLG0wQPF811SpCJu2iajhOkhMZyPlEjk1HVjsADGgjOM1yOC5Y5yMTcfQmMc3gFRJaUUHLi1bIao8rKu8CqNIu0hXPoBDU4D49Ua/iDRsQ+mAIA0GvMq9pVLQrmjJIaWqJsuyr/2InPG4COYGvqtFRJjTPQ5LFXBbQxrm7kyPPI57aBbCnWOEHiPosXULTmeccwqsAAQeQyzSutY21CW5H5+iOohjWkvdJ4kpfab2a1009dydEsAzyWOBOs9ndRJBIw8SdEh7RXgapDWuOFuvAu4oi11alQmXzO0IE2F44en8p+IKp3Hudez3FbWcclME7k+qN/TOHD881xoH+0KryAyYoIPIO59lwp8yiDT/AOPuF61o3B9EO6IZRKmUtcyrG0Ds8q2m1vGPb5omlZRxldBkzgQVtF8fH81ayjV2KY07HzTOz3fGZKKr6kriZ9hqtOYKMFq4ujq130lPKtJsRilAVLIx2W69REmYQ64bWMQAgjkD9U7vG8cLQOqQWagKWcx6Ia1W8veCqkcohhpjmyuKoD1WjasjcLhh55LS0Tlqr9I521U6yzy8XgMcTsF8ovikHOMtylb3tRerWMLBBcRMa5dAvn9qD4nA6Dwn5KLXNuehCCsBYmdtl2MPEDkl3+zMaZa4j0T2vW6+YH2QdT8yU65GHFzttF1SxMOpKto1wwQ2RHREGnP+FEWSdiu77FGMBf1Im2n/AJeq5XC7Hf2Fch3Y4WzJ+ZnqNrkwdQiO8WdoV8We6nUrxqVrtp+ZcucVceVasCSktS0HFI1JQzrWTtPurbvecUubkNOCYmHYCTB8u9gBH1ks7yJmBzRTXId73OAIOUbcURRp+EH8lZ7/AHM1EqNLmqfuAHdbu7m4ma7gj+V8zDtxkQtX2TtT3E4nkwMgfr6rO1OPjdAYQbtBaKzazgSRTPwiARG8HrKjQrOfAlp02hPb9suKmXEThzy4brNObHiYZS1IZeoStXBhNovB1KZpzzDv4UG9paZEuY8dIP1ULvvVrpZV34/mS613VgcC3Npzj81XdqA7XHP94TX2IRZ78oPyxFp4OEemyNNHKRnlss3eljGEOYILdVoez9rFSkCdfhdxjiOX2KHLiULvSeAsTg0TG8Sh7ZeFKnGMxMxkdtdE4r0wJJyywiOErOdsrm7ymxzXQWmDlqCB9QPVcwbWcBjQMS+O1sDmRqdqbINXE9GH6pbV7a0AThpu5GQ35JZYezON4BxRufsBqU+/8TpNzDdOJJjqRqeQWiw02Pg2ZMNM7ehIWLtf3h8NOoI5lw9gjnX5VIyB/wDsmF23OGM8LRG7o34Abq+0eAEtEgbkgAHoJMqU5se6lEE6UEcRM02qp8IIHEg/VPbtpGkMVeoByET6BQu+w1azZe7Cw+scpkqq3UaVP4GjI5kmSfMrvmHVRX+i57gN73+XOJYMhKGu+9pdrnzXVHvrk4RDeOyMslwNY4F8vOXh/wD1nl0RtkFfLuO8CAUJrLoviBsnVS/4bkRKyL6jwI8LANAMo8gqXERm4nkEI1LAUsnOm9xy+3sxFxzdx3/gKD7UavBo0SXFwHuoPrgDefI/4QqSYLpGdrfSa0zBjaJXzntFehNTDSlvRH33eRaDBI6lZW1W/FkwQf6jrJ5cAtHBis3UURQh9htL3VGhzyY2k+6dMqEFJLhpeKStVUuwkS3Ue6TqWVXqaWkHEspXgQBmuQbQuUfjX7TQ5ny7ERopMqk5LnhVr7DufJEkRvYqeFjnf1ZAKNW3vjQTx/hV2O0YhB2VjmqUj5HdKlc7fiZoezLg8HxEg/08DHHZEufgkGZn3WQa8tMtcWnkSPkvP1zxmHu9Spm0u5iQZXj1mxQCJr4MYuOaLuq9TReHDMbhI7svwPZhdAI34+u6LedI1KjfERauJamQOLE+h1bxZWoPgyHNeOBGXzWKs9F4bLXYgNQciqLNVITW8KA7tlegYcIbUbxMa9fnKkXH4jt9GNAX3FtqxRLmkc4+qssF+OYQHGW6ccl1mvaHZyM8x845I+9LFSLQ4AabDTfNGxApHXuMC1yph9WjjZjYQWmf8Jdc9tcxzmRm0F0f8Z8Q5jdCXVeJou3NMnNv1HBaN1FjhjZmM25bB2pHDJTOPHatyD1DTu40rYH0wMeo1B+yTW+0vZ+3UmP7hqADPmUPYWGi/CCHMcYBy1zIEfXRaO2U2inmGucYB5KfjGa7Hqea1PETWa1MENEDIZnIEciU5NHGyMp1HXZJP0kDDALCZz25jgpuL6MNxeE5N3wnWJ4FcZQxtTzC+ocRzVvFtOmOLREc0mbaDUdoSJnCOO0qus0YS93iMxGkmOSFqW9zcgQCRo3IN67ko0x/buJquJoS55yc5tNsaDX+Sl9elS08TgNcyZ+gSa1XuWjKM+Oqobebnag/RNXA3cUSBNJRttNkD4QQT4RiOUZcjnPkur3+wZMY8+jVnqduEjOIRtJrSC5py3GsdOS6cC+4g5CpqFP7QECO69TP0VDu0Uf+sJXbb1psGqRWu/sWTW+ZVOPSBuliWykdmaa0drY/9YSa3dsHnIANSMtc7VVOseavx6bGvcmZmPUlaLY+ocyup0oVjaQaFfRo5YjvoqCwA4nFQk8x3cdmnAOf1W3oWLAA6SWmRnqDHyj0WW7Lkd40HfJa2+qhY5rQfC2NMvEdZ8gPdfOaticm2aunXgT3/aabsyxpJ3nVeIYtLsw9zQdgch0z4rlNu/Mqr8z4o5ir/TOOjSegJWjs1wOEOcR01y68U3aCGwQDy0X1r6sL9PM+eXSlu+JjbNTwjMZr2pVWlqOH8HZA16YOoBXVz7jZEI6faKBiF1RVEpxWu5pM6dEN/t0mASqFyrEHC88u2wl5nQJ5TPdOEuLmjScyOSusNnDcLQNIQtos7ic9fzJRPk8jEHqaePCMS8dxi1wObTI/NUde1buqdJoEkgvdGueiRWMmm4HbQjiPunF4VRVOJvwsYGTxIByUjpTj7SlGuKqloxZgz80/sNqmgMXMfRY6qD0KcXPXOEtnXNMz4RsncOTmpfaxhdCbXDecS0nKMkkrOJdJUBUwuBlJbEHTaYW6jNdaKU0qjWyXgB7erTIjiSJCJuy9Q+iMsyM547mOvFBXPeIIyOe/E7DPZNO8ZOTRiOv3J3Kysgq1IlYNydnGIGQp3xZj3Mbggnko2bDjdDjMZCNEfTdja+RriMBT9Nc4AQbmYtzsTGwAZkun+4CD12QH6d5OZAHJHXxYz3bizIkEjXJwBI9dPRYY2+s8/ETyC1tNiORbUj+cm1OQY25Hc0VQUmGXu9Shq3aKk0eEEpRSueo8yRHMo6lcAHxO+irOPEv1NcgbUN/CKi63Xy5xyy+ahd9416bsTcZ5QYKe07NSZ8LRPT6optQ7Bo6wmeZAKC/1kLuxNkxRVtVK0SHs7uof6hlnzG6Wfpyx+F235IWirWAVXAHCeEJRbwQWyC0jLMbI8WQHgf4ghrljBkovqAKIfkh3ZlEF55j7k2AvcE3rUDCru67yCCd9AnrbnqObLWOPll7qXNmUEcyrDiJEGuO1CnUa4iYPutfUd3zahG4aR1Gf3CVdnOz7hVxVmZR4WuEy7YkbDryWnttDuwIM4zpAEOWJq8qnJ8e5oYlKLRg9kZDGzwXIC216jajgyMI09AVym8RbmxGVMlVricLATGpCFrPyOIRnrsevNGXUwFgJBjYceZRFtHhOkcMlubgrbZIq8cTNuJc6In84rqtjcN/JTq18Jyn7IN9Vzj12WgoJ66kxEtoWYvOeQCNdZw0REdUZYbLDc9h781RWdKQcm5qHUeiAS+6mjFJHTkoWh7SSRuSV7RqllOoWjUBs8JOfsgGHigC2xadZq4hPdAnVEVIDCwcJnidUC4rnVj6BEVJghqgdZhnRVU3ljgRsiXuVTiqQfRir9w6k/EJUHhDWe04DyR7swHDMFJYbTKA24Qu4qv7jZMD19t1pHtkEj4sxHTRZOxQHCeK1tPxAObB5cOfVZ+pHyuOxvXE8u21h7oOTtCDxCf06wiTlGUz7LD3rWLKrXtyKa1rZjpgt1nMcf5lS5cF0R0Y8NujO1EBpLtvzNYtlmDT4QIMrRXq/LPLITw80obZ3U3SQT0gjknab4qee5zNiGQVKe7cd/RcLE4plVtAdB3PIT8lQcUa+wn5p6uTMfPh8bVdwcWQDUrsbW7T7rnmP6SeZQz3PdpA900C+5GanWm3HZnuqKF64gWPaDyMLqtmEeN8+cBKiwd8IiJzgqhMasIAsNGjLCxxkAtHDRFWe56TdSSVDvuAXMeUlmc+5sJhUeoyu+n+63PLTz4rd3Yw5tdDxwIjzXz6hUzC+oXLTaaTHOmSAAeIWRrQeJRYQQmnZtwM41JJQV5HFMajMQN4hMn0oBboDuDsh3WZrSBnwCyxwYKtzZmQrW6HEYdOS9TmpQkmBuV6n+ZB6lNz55ZzkOijUOXovFy3v4oj1EVuGfmqrF8YXLlpD6JG31R48+BDVtVy5RpKBLJ8Hmfoqg0cF4uRCBkkHtUIXLk0Scdyqpsqai5cmLOGUlFXefERyXq5G/wBJhY/qh7dk4uh5xHM6/dcuWdm+mVnqQv8A+JvmvLGf2vM/MLlyV/xiNx9xhf3wH/qz5qi2uMMz/IXLkhOh/P8AtKhPKDyKTiDu5JqdZ0fEfUr1cqsXv9Zj6n6zIUnSc8+qFt1QzEmOq5cqk7ma0Bch6I/db1XLlYvRi0+ofrNLS1CuIXLllt3N4SVPVfRbmccFLPYLlyztZ0IbdR9Pi8lG8TFKd4K5csodxK9iK7I3wN6Lly5Ibsy09z//2Q=="/>
          <p:cNvSpPr>
            <a:spLocks noChangeAspect="1" noChangeArrowheads="1"/>
          </p:cNvSpPr>
          <p:nvPr/>
        </p:nvSpPr>
        <p:spPr bwMode="auto">
          <a:xfrm>
            <a:off x="215900" y="-74453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data:image/jpeg;base64,/9j/4AAQSkZJRgABAQAAAQABAAD/2wCEAAkGBhQSERUUExQWFRUVGBQYGBgYFxcYHBgYHBUVFxwYFxwYHCYfFxokGRQVHy8gIycpLCwsFx4xNTAqNSYrLCkBCQoKDgwOGg8PGiwkHyQsLCwpLywsLCwsKSwsLCwsKSwsLCwpLCwsLCwsLCwsLCwsLCwsLCwsLCwsLCwsLCwsLP/AABEIAMIBAwMBIgACEQEDEQH/xAAbAAACAwEBAQAAAAAAAAAAAAAEBQIDBgABB//EADsQAAEDAQYDBgUDAwQCAwAAAAEAAhEDBAUSITFBUWFxBhMigZGhMrHB0fAUI+FCUvEHFWJyFkMzotL/xAAaAQADAQEBAQAAAAAAAAAAAAACAwQFAQAG/8QALhEAAgIBBAIBAwIFBQAAAAAAAQIAEQMEEiExE0EiMlFhcaFCgZGx8RQjQ2LB/9oADAMBAAIRAxEAPwCy7byDHHHmrrXe7M4PokRcgxNd2BuTB8TvoFnnMVXmWlBdwiq91qeQCG02/E48BwUqvaUsp9xQ/bp7uGTn9TsFTeNirlmFjIpj+nd3M/ZKRdlUiYjrqegUdh/kTGBlAqEWu9CRhbk2NBlJ5kZlJqlbUk/RHVLmrQIEidQVKz3FBmp6fdFvRBdwGde4FZ7I6seDOPHon9js7aYAaM17SZOTR/CY2egG6ZlStlZ/0iVRsxv1PG2PKXZn5JbbqHBPW2cnUxyXrqTRsF4EiXAKooTGVbqcdckutNjDVsrW2fhCRW+xHcgeclPXIbntwiDAirK1w8WHIbpzYOz4JxO0TK3U2d3hGQXWzg8T26upTRBcIgQgrzuktGJoBHLIhB3deDmVMAEtJWtpUJAnU7KRt2JvxHNmXbzM9dthqOiRA56rUWKxtZBDZdxdmfTRWUaJkNaMTj7J/ZLubSbifm/hrCU+XcZCQTzAWWZzvFVOWzfzRG2G7DWOTYZsBlPM8l1ms5rv4tHueC19GziizTPc8OSWlNZPQinWuPcXmxNpDJoc7pICGZcBrEvqHC33PRMHWlk8ePM8FG0itUyaMLeMgfVGpDG/X2iWWZ42htltANIEgZEcQvoFkc2rTDoycAYOqzj7iAYQIk7y2Z5Scuqtu2lasOGpDA2A0h4kgcYVeBjjsEXFgERpaXtpzJAA3OSS2rtbSboQemaC7X3eXGnL3aHoc+CRC6WxmSfZRZ8xVyo4lKJjq2M0I7X4tPkuHauHYSc9YSOlSDTkFK02ilSo1KtRmIhpAgDLhn1KQmR3at046p/Dc0De0DXZGAVGpb2uXzil2mBeN5hP7M1zml/wDac01/IODE1NLQvAscHDONimNkvJrmkTDiZj7FYRl689NxojbLeQJzSlysnB6ngxE0V4doqVOoWPeA4RInSWg/Vck1v7F2etUNR7nFzoJMngI34QuWgESujKPMJ8+r1i9/dNP/Y8Bw6rV3Jd7aTBksh2TsxgvP8AUZ8v8rZUiXZD/A49VzV5flQnTZMjbHgyTnsOBP2Sy7qDhXEZw0npOSZvZjdhb0HIblWMpBrwcsLQQ47nce6kTIRzOFbkaFgbimIHA/NK77sfjGAfEnNZjqsnQfmQWavy3vpugHIZeSPGNzXF0B3GNjuiB4jHIIzC1oyyHFIbqvEuzLiR1RVa3F2QKq74jzl44hlptIjw5nZCssDnal08dAk9rvF1Ophb6oihe9QZlx9l1uBAsuYyq3e5uoxBUss1Ldo6xp1RdlvnEMxPT7Ie3Qc2+iRZ9QgpEnUoN006FK7fY8WhXjLaZw68EbQsxObtF69vMoRSeoDdV0Cm7E4S46DWOa01luxxbiIyO/HojOztxd4cREN56nmfstYbG3F/xYp8mUtzHeMIflyYruu6W0mY3DMoC04qlSBumtttePLZRu6zhvicpmbd8ROn4Cz3Gd20adCmHuyAyHMoG13i+qfC0x7Qp1q3eOybMaToOg+q5zP7neQ2TC9jYOhIypggsbRnUdJnQaIprHVBDGAN2On+Vaykxvi4bRJP2V7XOd/xHXP10HkiQgcRTIYK256TQDVGNxzDYn2GZQT7S6z1e8aBEQWzoJ0PPPbgm7rUxkjfeMyfNZ+/68iYwNGYHE8Sqg61QkzrUs7SXwH1SAcmZee6XWWr3khpkgSRukDrf44ccyM54pt2GdNoc46DIKd8Xkfc3uUBgOIXYyHugyIMIm87rD7M5oJh8tidRGXuir+uhwfiojImXBStFCpgpswkeJu3DMpgwFHqoAfmfJaV11KLoa0vG43nZb64ra9tA9/SDcWQGKXHy2UhZ29885fEfmu7RWSaYqMd42afZWKS9ni405A1AietFBtIyxzTmTPzPJY29b/p0WktdifOgiP8JjT7T0zSPfkBwBBacp/68V85r1Gue4tENJMDgEGmwNkJ8o6/HcqzYsKgbB+81o/1TqAACmHAACXGDpvC5Y42YLlpjDh+37mR+OfUrBYxMN0Gp+iY1qgY3CzMnU8UEyWMAGR3Vtnqhok5k6L5t23StcdCG0QKbCT8RQ9j/ddyB/CqrTUMZ68OH8qVjtAY3NcEWwuNLTXDG5dAOJXzy8LYTanMOhGXVai1Wwul2g25D7r572gJ74OaY1zWjpU3mj9otkviNrHV7uWzur2WvOZI6LO0bYRqZRTLRwVRxEHmdZdsastXekiQDxOUox1kcBrKV0LNlIzRDbS9oyJj2Sn+wnMak8zyqH0zLVfZbwdVOENOLl+fNF2Gx1a0eDI/1aZcU2tDWtHd0QBoC7jxJUuTKo4rmaWHAX7g9ksDaebvE46AJxYLvmC4dBsPuVXZLKBB1cdTw6LSXbZMUTpkoncsZXtXEOIzu6z4GDiVbbXQyG+anRbOexyHRQr1QATpG3P6oBzdSAm2sxQbPhyOqk5zWxiz5DMqqvaC4k6n83XUqQbr76DoFPvF8CPGLd8nnr7Y8/A3COcK2y2YkZmfz2UGVm7Z8yrf1rROfkEQJJswHKgUohjGTyHCPorxYyRrA9/4Sxt44QTk0NzJcYj7rylbzWb4Xhw2gwPZPV1AthJWRm+mFWi006chjcR46+6RXhQmalXMMBcGe6a0nMaPFAOnnyhStIbUZkJnKNEttQ3G2EmlF28+fV7XTrOxgBaTswPGIGyy9Hs8+z13MP8A8biSw+fwnmFv7gpNYW81ohwWG03EZMZAox1Sric1nf8AUTtU6y0AaYGJxiTstP3jMa+Z/wCsFQOYwN2K1g/on3JVXmZezdpnakqNp7acT5JAAS2ACTGwJ+SWm567jPdVMz/a77LuPChu4257e95mvUxRAGgVFErSXZ2UIaTVbr7dE/sfZ6lTaCWg8NCfOUT6nGg2rzOj8zEspuIyBXL6XSsb4GGhSjaQSfMr1Sf6v/r+8ZulNasajhhzA91N9bBmc3bcv5Xj7ThEMGWkrylZyTL/AEWSZQxviWYDhxOPQKjv42k6qVptGLoEO6sBmUSrc5soSFqeSJccuCxt7vxPkaBaCpbu8edwF4+yB39M+S0MTeI8xi4CwuZWjRLiGtEkmB1Wpodk8Df3KkOMZATHnOaKsLG0RMDF5ZKNovEuMruXUO5pOBKselWrfmDMus0nCXhwz0kT9k6uOwiqS+oPC3jp58kpbVLjABLth+aLYMseGzBhyJgmMyRqRI5qHU5GC0TyY7HgRPpEhaLfMU6fhHHcjkovoig0TEuHmjqdiBkwMhlySi8H4qjZmBso0IPAlFcx7clh7w88pWobTghjeHslfZlhwE6ZI+xWiHOnMnfnwXiRQH3kOYksfxDW1ZMaBpSm+be2cyAB79OKjfttNOA0eJ+fSNys6KbnTJDd41OmsrlgKVMDHgumhD732YI5ldSL3EcTxQ4oNacvFMax/lXm2hg8Tg0aDMD55pdD1KGxEwn9PHxvjlH3VtNrW5nTadT0CXvtmeQEjQu0/wA9UKb4mpkx1R8SYIiAYmSdOS9tY9CeXSj3NLa7HTqNnURHIfRK33JUoHHQIeNcO/kN0JbbW81GAO7ouAkDhsTsnAvE02/uZkQCdJncRl6obK1fuM8TIPj/AEnthvhlcQ7wub8QOoOyYPrt7slonCDpuVnbwtdBzsZ8L9nZtn/tsU0ue82VmjCQYyIy/CgyKR8gOIL4qG6iJOhdGJmGp/V4mnTC5Lq9mr0owjFkDIP0K01et4Y9DwKW2e2DHBGI55efBcTKU66krY/LZImXt/aKrS+MObO5CX0qAthmrJYNuK29posqgtqMBB1BGiSWm7BZow/BtOx4E7rQxaoMK9yc6bbDLBdTAAGNDGjgAFTb2gIqz3gMCX1rSM5WmhBEhdCDFtaluqrAwF+YnqhbztZkw5Jqd5EPguPkuML6nNs+pULUwNAxfL7LxYena2wNfUrkPl/E5sMMDA3PdCWi0TppxQ9S0yMictQUrvW88DS3c8FKmIuamx4gncnb76Y3Kch80tdbHVDwCX0HsJlwM881fUtgA8IK1FwhOAOYCrZ3GOrLYwB4cyp2q2NpiBJdvwUbttIbRnUkknql1YlztJJUoUs53epaBLjeLY3B9lR3gJhpMnb/AAqzTA1En2Wkui5GMp94/CKhzaOA+6ZkZMQuMElYrA6kGwCSSC4gExy6LXU8zB0IA9kns9VzvAcpz4J5YqzRSMkYxpnmeiw9Qxc89w+hPLc4MYA057nlzSSwtxVCTnw5DNHV34gSRtqfoqWUsDMTRqddyuKeIe2hU0lC04KboymFG7TJ5TiJ+yW48TGt5Z9VT2mvPuLI5jcqlUEN4xoSeGR911QXYLI3G0H7zr0vumXFxcCZy3y2CUVu0YPwiOSxNIPlMqDX8B7rROkRezcAZyOAKjv/AHIOPjqR5/Qaqq8e0NnY2MDqh4gfeIS/ugdW+ah+gE6g9ciiTGgPME5LNkxXaO1dXRhwM4El0jnKM7O9pCKjMTd9jAI4FV2y4GPIwvwncHfohX3K7GGNBgZkq7bgyJtAnFyOrXfE2lmvKk6qXOlrpkEk9Mp+SbOtgcIfDhw6aaLE2W661SpTpCDJDZI0HEnonNpvF1F/d0aLjSblj1c8jU56DgFl5dILG08xx1lGu/8AyEWyuZIYSAYBkzkhqVfC2M2uGkZeZXd86tnSLMWpY9uEnz+4SupbXNqGnWZ3bonfPmP4KJcBqv8AMox6lW4ubK5e0pI/cMgZB33TSpaMNTvWjwwBII1J3C+astDmyZ5eS0F3X1NKC6HtEA8W8OalzaXb8ljAiseJsLRWcJcXCT7BVUq7azDTJ1B148Ussld7qYMtdnrvnsZ2V9loNL5B03nlnBUO3aee4soKqZ821zHGmTDmkgzkDCoNtxuABideSI7W2OKpeHCSBlvPH5JNSMaGI1WvjoruUxLorDkTy/rK5rS9rpjMgiDHEcVnKNsxOAJWmfa8Qg/NZG9bMKdTLQ5jktHSncNr9zL1OIL8kjF1pcMpd7rxK22w/wBx9SvVT4fxJLjq32wgTpyCUmqXGSqatdz3Zq1gwkLqYwgmjuLm5e2kVYKYVX6hezJQkGOEYWQQDw+ZXpdsNT+eiqY6GxuirE0lwG+p5KduLMqWqhFCwBrcT8+XHy2HVWUq7plXGajoAJj3T2hcrGNpOcCSScWeQ4DJRZMoH1QgYJSsLoE5HLj7ppd1AuOGchqfzdMraxpILYz14zxVV3UgH9d1nO+4T24kXKLWSCW7H5FSFoHdxMwRkrr5Y1rx0QdKjLSeJnT5Ja8CN4ZRG90WbIk8Fmb4ttOvUMkgN8LdIgdJ1Oaf2m29zZ50L8hy4lZk0QRIzT8fHMSoBJJg77uEThnnKkGtGzh5z9FfQq4TG3DZdUBOmHzlO3HowXCzwOZ/lQNNhVLmu3A/PJeA8kYB+8iyUJa67WO3VlG5Y0KpDxw9vsi6VcDdw9Uz5SJ3Ih132Q0nhxI3B1JEiPqj/wDx+Rip4areWTgOfNKTbMvjHmoMvR1NwLHEEcDIP0PmugSF2vuMbTcbKjfDiBHk5p4/mRQXau5S6yU3O8VWk4eKIJacj5TBWoum8m2mBUAD/wC4ZeoTitd4LC12exkSqcSE8iHiylGBnwvvIyPurrPVzW/tnYmlUfMETwJVF5f6Z/t4rOSHtHwuMh3nGR9l2r4qbWPW47HMPuG8mOoMptIxQZBgZ6mZUKLP3A5o8Ocgmc/qsRYbS5jy0y1wJBByIPQ80+u6/XEhpOIbCY8hzWRm0zKSRNCuyPcq7WA/qGxGbR7SkVXN0jfULSdoLOarQ5s4m7HhvnyWZvKv3DRORdEkZnMTHJVaY7lAHfURkIUQZzteW6S3yZd+cskyqWoOEyClFrtGNwA0+q1sCkNcizH40YOKS5NaNiOEZey5O8wkmyBssh1Xpoka5owMw76q1zQUByGWARe14GoKto2kExGSueySqHMhesGGO4ZSdInc/CJyAlMQ6MhmTqeP8JXd4yJOgyCOp6qbIOalS9Td9i7G3uXO1LnFp0yAH8pwLC34YMagnySXsZZQKRfMlztOEf5WhxZnhw99lh5zbmCTRMUXlQwkAZJYy3ODjB0WhvNnhy+/uszaWYHzsckCAHiUp8ljbvXVWtLhmOG6ueD8sl7RoEsGAbZFXioylSc522pO54eqWos0JxmCiL70cC4DXCAOPVK7fYhhxNMEcFD9TJ1nUqRqSqlUrEFhUAp1nDn1U3Wrl6FXmiF36cJ1g+ohj+YI60dfb7rzvuR9P5RgsoXosSatSRyYKyuODvRXNtf/ABd6K02YjYqWA8PdHJHueUbx/wCD/QfdXWeuHu8THRzap2Q8GmddhkmNmrESe79xqcl4C+JE8e3PdLAMTctJWhrthqzl129x8MEemq0dWr4J5LQwqtGp4G4t7rPgU3swyS6yHE5PKdnA0RYVLNYhzB9vrjhvf0wMQjHlqOPUfJfMHWtpqS0wNCM/XNffb7sgfRe0jVp+S+B3xY3UnFoYAeP5qk5cQGT9Zs6XVf7e1j1HTb7ws8WQaPUrK3jWdVa5x1cfqhnNcCC8kjhP5CPY9rgI9ECYVwncID5/JALJZkVaLG0wQPF811SpCJu2iajhOkhMZyPlEjk1HVjsADGgjOM1yOC5Y5yMTcfQmMc3gFRJaUUHLi1bIao8rKu8CqNIu0hXPoBDU4D49Ua/iDRsQ+mAIA0GvMq9pVLQrmjJIaWqJsuyr/2InPG4COYGvqtFRJjTPQ5LFXBbQxrm7kyPPI57aBbCnWOEHiPosXULTmeccwqsAAQeQyzSutY21CW5H5+iOohjWkvdJ4kpfab2a1009dydEsAzyWOBOs9ndRJBIw8SdEh7RXgapDWuOFuvAu4oi11alQmXzO0IE2F44en8p+IKp3Hudez3FbWcclME7k+qN/TOHD881xoH+0KryAyYoIPIO59lwp8yiDT/AOPuF61o3B9EO6IZRKmUtcyrG0Ds8q2m1vGPb5omlZRxldBkzgQVtF8fH81ayjV2KY07HzTOz3fGZKKr6kriZ9hqtOYKMFq4ujq130lPKtJsRilAVLIx2W69REmYQ64bWMQAgjkD9U7vG8cLQOqQWagKWcx6Ia1W8veCqkcohhpjmyuKoD1WjasjcLhh55LS0Tlqr9I521U6yzy8XgMcTsF8ovikHOMtylb3tRerWMLBBcRMa5dAvn9qD4nA6Dwn5KLXNuehCCsBYmdtl2MPEDkl3+zMaZa4j0T2vW6+YH2QdT8yU65GHFzttF1SxMOpKto1wwQ2RHREGnP+FEWSdiu77FGMBf1Im2n/AJeq5XC7Hf2Fch3Y4WzJ+ZnqNrkwdQiO8WdoV8We6nUrxqVrtp+ZcucVceVasCSktS0HFI1JQzrWTtPurbvecUubkNOCYmHYCTB8u9gBH1ks7yJmBzRTXId73OAIOUbcURRp+EH8lZ7/AHM1EqNLmqfuAHdbu7m4ma7gj+V8zDtxkQtX2TtT3E4nkwMgfr6rO1OPjdAYQbtBaKzazgSRTPwiARG8HrKjQrOfAlp02hPb9suKmXEThzy4brNObHiYZS1IZeoStXBhNovB1KZpzzDv4UG9paZEuY8dIP1ULvvVrpZV34/mS613VgcC3Npzj81XdqA7XHP94TX2IRZ78oPyxFp4OEemyNNHKRnlss3eljGEOYILdVoez9rFSkCdfhdxjiOX2KHLiULvSeAsTg0TG8Sh7ZeFKnGMxMxkdtdE4r0wJJyywiOErOdsrm7ymxzXQWmDlqCB9QPVcwbWcBjQMS+O1sDmRqdqbINXE9GH6pbV7a0AThpu5GQ35JZYezON4BxRufsBqU+/8TpNzDdOJJjqRqeQWiw02Pg2ZMNM7ehIWLtf3h8NOoI5lw9gjnX5VIyB/wDsmF23OGM8LRG7o34Abq+0eAEtEgbkgAHoJMqU5se6lEE6UEcRM02qp8IIHEg/VPbtpGkMVeoByET6BQu+w1azZe7Cw+scpkqq3UaVP4GjI5kmSfMrvmHVRX+i57gN73+XOJYMhKGu+9pdrnzXVHvrk4RDeOyMslwNY4F8vOXh/wD1nl0RtkFfLuO8CAUJrLoviBsnVS/4bkRKyL6jwI8LANAMo8gqXERm4nkEI1LAUsnOm9xy+3sxFxzdx3/gKD7UavBo0SXFwHuoPrgDefI/4QqSYLpGdrfSa0zBjaJXzntFehNTDSlvRH33eRaDBI6lZW1W/FkwQf6jrJ5cAtHBis3UURQh9htL3VGhzyY2k+6dMqEFJLhpeKStVUuwkS3Ue6TqWVXqaWkHEspXgQBmuQbQuUfjX7TQ5ny7ERopMqk5LnhVr7DufJEkRvYqeFjnf1ZAKNW3vjQTx/hV2O0YhB2VjmqUj5HdKlc7fiZoezLg8HxEg/08DHHZEufgkGZn3WQa8tMtcWnkSPkvP1zxmHu9Spm0u5iQZXj1mxQCJr4MYuOaLuq9TReHDMbhI7svwPZhdAI34+u6LedI1KjfERauJamQOLE+h1bxZWoPgyHNeOBGXzWKs9F4bLXYgNQciqLNVITW8KA7tlegYcIbUbxMa9fnKkXH4jt9GNAX3FtqxRLmkc4+qssF+OYQHGW6ccl1mvaHZyM8x845I+9LFSLQ4AabDTfNGxApHXuMC1yph9WjjZjYQWmf8Jdc9tcxzmRm0F0f8Z8Q5jdCXVeJou3NMnNv1HBaN1FjhjZmM25bB2pHDJTOPHatyD1DTu40rYH0wMeo1B+yTW+0vZ+3UmP7hqADPmUPYWGi/CCHMcYBy1zIEfXRaO2U2inmGucYB5KfjGa7Hqea1PETWa1MENEDIZnIEciU5NHGyMp1HXZJP0kDDALCZz25jgpuL6MNxeE5N3wnWJ4FcZQxtTzC+ocRzVvFtOmOLREc0mbaDUdoSJnCOO0qus0YS93iMxGkmOSFqW9zcgQCRo3IN67ko0x/buJquJoS55yc5tNsaDX+Sl9elS08TgNcyZ+gSa1XuWjKM+Oqobebnag/RNXA3cUSBNJRttNkD4QQT4RiOUZcjnPkur3+wZMY8+jVnqduEjOIRtJrSC5py3GsdOS6cC+4g5CpqFP7QECO69TP0VDu0Uf+sJXbb1psGqRWu/sWTW+ZVOPSBuliWykdmaa0drY/9YSa3dsHnIANSMtc7VVOseavx6bGvcmZmPUlaLY+ocyup0oVjaQaFfRo5YjvoqCwA4nFQk8x3cdmnAOf1W3oWLAA6SWmRnqDHyj0WW7Lkd40HfJa2+qhY5rQfC2NMvEdZ8gPdfOaticm2aunXgT3/aabsyxpJ3nVeIYtLsw9zQdgch0z4rlNu/Mqr8z4o5ir/TOOjSegJWjs1wOEOcR01y68U3aCGwQDy0X1r6sL9PM+eXSlu+JjbNTwjMZr2pVWlqOH8HZA16YOoBXVz7jZEI6faKBiF1RVEpxWu5pM6dEN/t0mASqFyrEHC88u2wl5nQJ5TPdOEuLmjScyOSusNnDcLQNIQtos7ic9fzJRPk8jEHqaePCMS8dxi1wObTI/NUde1buqdJoEkgvdGueiRWMmm4HbQjiPunF4VRVOJvwsYGTxIByUjpTj7SlGuKqloxZgz80/sNqmgMXMfRY6qD0KcXPXOEtnXNMz4RsncOTmpfaxhdCbXDecS0nKMkkrOJdJUBUwuBlJbEHTaYW6jNdaKU0qjWyXgB7erTIjiSJCJuy9Q+iMsyM547mOvFBXPeIIyOe/E7DPZNO8ZOTRiOv3J3Kysgq1IlYNydnGIGQp3xZj3Mbggnko2bDjdDjMZCNEfTdja+RriMBT9Nc4AQbmYtzsTGwAZkun+4CD12QH6d5OZAHJHXxYz3bizIkEjXJwBI9dPRYY2+s8/ETyC1tNiORbUj+cm1OQY25Hc0VQUmGXu9Shq3aKk0eEEpRSueo8yRHMo6lcAHxO+irOPEv1NcgbUN/CKi63Xy5xyy+ahd9416bsTcZ5QYKe07NSZ8LRPT6optQ7Bo6wmeZAKC/1kLuxNkxRVtVK0SHs7uof6hlnzG6Wfpyx+F235IWirWAVXAHCeEJRbwQWyC0jLMbI8WQHgf4ghrljBkovqAKIfkh3ZlEF55j7k2AvcE3rUDCru67yCCd9AnrbnqObLWOPll7qXNmUEcyrDiJEGuO1CnUa4iYPutfUd3zahG4aR1Gf3CVdnOz7hVxVmZR4WuEy7YkbDryWnttDuwIM4zpAEOWJq8qnJ8e5oYlKLRg9kZDGzwXIC216jajgyMI09AVym8RbmxGVMlVricLATGpCFrPyOIRnrsevNGXUwFgJBjYceZRFtHhOkcMlubgrbZIq8cTNuJc6In84rqtjcN/JTq18Jyn7IN9Vzj12WgoJ66kxEtoWYvOeQCNdZw0REdUZYbLDc9h781RWdKQcm5qHUeiAS+6mjFJHTkoWh7SSRuSV7RqllOoWjUBs8JOfsgGHigC2xadZq4hPdAnVEVIDCwcJnidUC4rnVj6BEVJghqgdZhnRVU3ljgRsiXuVTiqQfRir9w6k/EJUHhDWe04DyR7swHDMFJYbTKA24Qu4qv7jZMD19t1pHtkEj4sxHTRZOxQHCeK1tPxAObB5cOfVZ+pHyuOxvXE8u21h7oOTtCDxCf06wiTlGUz7LD3rWLKrXtyKa1rZjpgt1nMcf5lS5cF0R0Y8NujO1EBpLtvzNYtlmDT4QIMrRXq/LPLITw80obZ3U3SQT0gjknab4qee5zNiGQVKe7cd/RcLE4plVtAdB3PIT8lQcUa+wn5p6uTMfPh8bVdwcWQDUrsbW7T7rnmP6SeZQz3PdpA900C+5GanWm3HZnuqKF64gWPaDyMLqtmEeN8+cBKiwd8IiJzgqhMasIAsNGjLCxxkAtHDRFWe56TdSSVDvuAXMeUlmc+5sJhUeoyu+n+63PLTz4rd3Yw5tdDxwIjzXz6hUzC+oXLTaaTHOmSAAeIWRrQeJRYQQmnZtwM41JJQV5HFMajMQN4hMn0oBboDuDsh3WZrSBnwCyxwYKtzZmQrW6HEYdOS9TmpQkmBuV6n+ZB6lNz55ZzkOijUOXovFy3v4oj1EVuGfmqrF8YXLlpD6JG31R48+BDVtVy5RpKBLJ8Hmfoqg0cF4uRCBkkHtUIXLk0Scdyqpsqai5cmLOGUlFXefERyXq5G/wBJhY/qh7dk4uh5xHM6/dcuWdm+mVnqQv8A+JvmvLGf2vM/MLlyV/xiNx9xhf3wH/qz5qi2uMMz/IXLkhOh/P8AtKhPKDyKTiDu5JqdZ0fEfUr1cqsXv9Zj6n6zIUnSc8+qFt1QzEmOq5cqk7ma0Bch6I/db1XLlYvRi0+ofrNLS1CuIXLllt3N4SVPVfRbmccFLPYLlyztZ0IbdR9Pi8lG8TFKd4K5csodxK9iK7I3wN6Lly5Ibsy09z//2Q=="/>
          <p:cNvSpPr>
            <a:spLocks noChangeAspect="1" noChangeArrowheads="1"/>
          </p:cNvSpPr>
          <p:nvPr/>
        </p:nvSpPr>
        <p:spPr bwMode="auto">
          <a:xfrm>
            <a:off x="368300" y="-59213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data:image/jpeg;base64,/9j/4AAQSkZJRgABAQAAAQABAAD/2wCEAAkGBhQSERUUExQWFRUVGBQYGBgYFxcYHBgYHBUVFxwYFxwYHCYfFxokGRQVHy8gIycpLCwsFx4xNTAqNSYrLCkBCQoKDgwOGg8PGiwkHyQsLCwpLywsLCwsKSwsLCwsKSwsLCwpLCwsLCwsLCwsLCwsLCwsLCwsLCwsLCwsLCwsLP/AABEIAMIBAwMBIgACEQEDEQH/xAAbAAACAwEBAQAAAAAAAAAAAAAEBQIDBgABB//EADsQAAEDAQYDBgUDAwQCAwAAAAEAAhEDBAUSITFBUWFxBhMigZGhMrHB0fAUI+FCUvEHFWJyFkMzotL/xAAaAQADAQEBAQAAAAAAAAAAAAACAwQFAQAG/8QALhEAAgIBBAIBAwIFBQAAAAAAAQIAEQMEEiExE0EiMlFhcaFCgZGx8RQjQ2LB/9oADAMBAAIRAxEAPwCy7byDHHHmrrXe7M4PokRcgxNd2BuTB8TvoFnnMVXmWlBdwiq91qeQCG02/E48BwUqvaUsp9xQ/bp7uGTn9TsFTeNirlmFjIpj+nd3M/ZKRdlUiYjrqegUdh/kTGBlAqEWu9CRhbk2NBlJ5kZlJqlbUk/RHVLmrQIEidQVKz3FBmp6fdFvRBdwGde4FZ7I6seDOPHon9js7aYAaM17SZOTR/CY2egG6ZlStlZ/0iVRsxv1PG2PKXZn5JbbqHBPW2cnUxyXrqTRsF4EiXAKooTGVbqcdckutNjDVsrW2fhCRW+xHcgeclPXIbntwiDAirK1w8WHIbpzYOz4JxO0TK3U2d3hGQXWzg8T26upTRBcIgQgrzuktGJoBHLIhB3deDmVMAEtJWtpUJAnU7KRt2JvxHNmXbzM9dthqOiRA56rUWKxtZBDZdxdmfTRWUaJkNaMTj7J/ZLubSbifm/hrCU+XcZCQTzAWWZzvFVOWzfzRG2G7DWOTYZsBlPM8l1ms5rv4tHueC19GziizTPc8OSWlNZPQinWuPcXmxNpDJoc7pICGZcBrEvqHC33PRMHWlk8ePM8FG0itUyaMLeMgfVGpDG/X2iWWZ42htltANIEgZEcQvoFkc2rTDoycAYOqzj7iAYQIk7y2Z5Scuqtu2lasOGpDA2A0h4kgcYVeBjjsEXFgERpaXtpzJAA3OSS2rtbSboQemaC7X3eXGnL3aHoc+CRC6WxmSfZRZ8xVyo4lKJjq2M0I7X4tPkuHauHYSc9YSOlSDTkFK02ilSo1KtRmIhpAgDLhn1KQmR3at046p/Dc0De0DXZGAVGpb2uXzil2mBeN5hP7M1zml/wDac01/IODE1NLQvAscHDONimNkvJrmkTDiZj7FYRl689NxojbLeQJzSlysnB6ngxE0V4doqVOoWPeA4RInSWg/Vck1v7F2etUNR7nFzoJMngI34QuWgESujKPMJ8+r1i9/dNP/Y8Bw6rV3Jd7aTBksh2TsxgvP8AUZ8v8rZUiXZD/A49VzV5flQnTZMjbHgyTnsOBP2Sy7qDhXEZw0npOSZvZjdhb0HIblWMpBrwcsLQQ47nce6kTIRzOFbkaFgbimIHA/NK77sfjGAfEnNZjqsnQfmQWavy3vpugHIZeSPGNzXF0B3GNjuiB4jHIIzC1oyyHFIbqvEuzLiR1RVa3F2QKq74jzl44hlptIjw5nZCssDnal08dAk9rvF1Ophb6oihe9QZlx9l1uBAsuYyq3e5uoxBUss1Ldo6xp1RdlvnEMxPT7Ie3Qc2+iRZ9QgpEnUoN006FK7fY8WhXjLaZw68EbQsxObtF69vMoRSeoDdV0Cm7E4S46DWOa01luxxbiIyO/HojOztxd4cREN56nmfstYbG3F/xYp8mUtzHeMIflyYruu6W0mY3DMoC04qlSBumtttePLZRu6zhvicpmbd8ROn4Cz3Gd20adCmHuyAyHMoG13i+qfC0x7Qp1q3eOybMaToOg+q5zP7neQ2TC9jYOhIypggsbRnUdJnQaIprHVBDGAN2On+Vaykxvi4bRJP2V7XOd/xHXP10HkiQgcRTIYK256TQDVGNxzDYn2GZQT7S6z1e8aBEQWzoJ0PPPbgm7rUxkjfeMyfNZ+/68iYwNGYHE8Sqg61QkzrUs7SXwH1SAcmZee6XWWr3khpkgSRukDrf44ccyM54pt2GdNoc46DIKd8Xkfc3uUBgOIXYyHugyIMIm87rD7M5oJh8tidRGXuir+uhwfiojImXBStFCpgpswkeJu3DMpgwFHqoAfmfJaV11KLoa0vG43nZb64ra9tA9/SDcWQGKXHy2UhZ29885fEfmu7RWSaYqMd42afZWKS9ni405A1AietFBtIyxzTmTPzPJY29b/p0WktdifOgiP8JjT7T0zSPfkBwBBacp/68V85r1Gue4tENJMDgEGmwNkJ8o6/HcqzYsKgbB+81o/1TqAACmHAACXGDpvC5Y42YLlpjDh+37mR+OfUrBYxMN0Gp+iY1qgY3CzMnU8UEyWMAGR3Vtnqhok5k6L5t23StcdCG0QKbCT8RQ9j/ddyB/CqrTUMZ68OH8qVjtAY3NcEWwuNLTXDG5dAOJXzy8LYTanMOhGXVai1Wwul2g25D7r572gJ74OaY1zWjpU3mj9otkviNrHV7uWzur2WvOZI6LO0bYRqZRTLRwVRxEHmdZdsastXekiQDxOUox1kcBrKV0LNlIzRDbS9oyJj2Sn+wnMak8zyqH0zLVfZbwdVOENOLl+fNF2Gx1a0eDI/1aZcU2tDWtHd0QBoC7jxJUuTKo4rmaWHAX7g9ksDaebvE46AJxYLvmC4dBsPuVXZLKBB1cdTw6LSXbZMUTpkoncsZXtXEOIzu6z4GDiVbbXQyG+anRbOexyHRQr1QATpG3P6oBzdSAm2sxQbPhyOqk5zWxiz5DMqqvaC4k6n83XUqQbr76DoFPvF8CPGLd8nnr7Y8/A3COcK2y2YkZmfz2UGVm7Z8yrf1rROfkEQJJswHKgUohjGTyHCPorxYyRrA9/4Sxt44QTk0NzJcYj7rylbzWb4Xhw2gwPZPV1AthJWRm+mFWi006chjcR46+6RXhQmalXMMBcGe6a0nMaPFAOnnyhStIbUZkJnKNEttQ3G2EmlF28+fV7XTrOxgBaTswPGIGyy9Hs8+z13MP8A8biSw+fwnmFv7gpNYW81ohwWG03EZMZAox1Sric1nf8AUTtU6y0AaYGJxiTstP3jMa+Z/wCsFQOYwN2K1g/on3JVXmZezdpnakqNp7acT5JAAS2ACTGwJ+SWm567jPdVMz/a77LuPChu4257e95mvUxRAGgVFErSXZ2UIaTVbr7dE/sfZ6lTaCWg8NCfOUT6nGg2rzOj8zEspuIyBXL6XSsb4GGhSjaQSfMr1Sf6v/r+8ZulNasajhhzA91N9bBmc3bcv5Xj7ThEMGWkrylZyTL/AEWSZQxviWYDhxOPQKjv42k6qVptGLoEO6sBmUSrc5soSFqeSJccuCxt7vxPkaBaCpbu8edwF4+yB39M+S0MTeI8xi4CwuZWjRLiGtEkmB1Wpodk8Df3KkOMZATHnOaKsLG0RMDF5ZKNovEuMruXUO5pOBKselWrfmDMus0nCXhwz0kT9k6uOwiqS+oPC3jp58kpbVLjABLth+aLYMseGzBhyJgmMyRqRI5qHU5GC0TyY7HgRPpEhaLfMU6fhHHcjkovoig0TEuHmjqdiBkwMhlySi8H4qjZmBso0IPAlFcx7clh7w88pWobTghjeHslfZlhwE6ZI+xWiHOnMnfnwXiRQH3kOYksfxDW1ZMaBpSm+be2cyAB79OKjfttNOA0eJ+fSNys6KbnTJDd41OmsrlgKVMDHgumhD732YI5ldSL3EcTxQ4oNacvFMax/lXm2hg8Tg0aDMD55pdD1KGxEwn9PHxvjlH3VtNrW5nTadT0CXvtmeQEjQu0/wA9UKb4mpkx1R8SYIiAYmSdOS9tY9CeXSj3NLa7HTqNnURHIfRK33JUoHHQIeNcO/kN0JbbW81GAO7ouAkDhsTsnAvE02/uZkQCdJncRl6obK1fuM8TIPj/AEnthvhlcQ7wub8QOoOyYPrt7slonCDpuVnbwtdBzsZ8L9nZtn/tsU0ue82VmjCQYyIy/CgyKR8gOIL4qG6iJOhdGJmGp/V4mnTC5Lq9mr0owjFkDIP0K01et4Y9DwKW2e2DHBGI55efBcTKU66krY/LZImXt/aKrS+MObO5CX0qAthmrJYNuK29posqgtqMBB1BGiSWm7BZow/BtOx4E7rQxaoMK9yc6bbDLBdTAAGNDGjgAFTb2gIqz3gMCX1rSM5WmhBEhdCDFtaluqrAwF+YnqhbztZkw5Jqd5EPguPkuML6nNs+pULUwNAxfL7LxYena2wNfUrkPl/E5sMMDA3PdCWi0TppxQ9S0yMictQUrvW88DS3c8FKmIuamx4gncnb76Y3Kch80tdbHVDwCX0HsJlwM881fUtgA8IK1FwhOAOYCrZ3GOrLYwB4cyp2q2NpiBJdvwUbttIbRnUkknql1YlztJJUoUs53epaBLjeLY3B9lR3gJhpMnb/AAqzTA1En2Wkui5GMp94/CKhzaOA+6ZkZMQuMElYrA6kGwCSSC4gExy6LXU8zB0IA9kns9VzvAcpz4J5YqzRSMkYxpnmeiw9Qxc89w+hPLc4MYA057nlzSSwtxVCTnw5DNHV34gSRtqfoqWUsDMTRqddyuKeIe2hU0lC04KboymFG7TJ5TiJ+yW48TGt5Z9VT2mvPuLI5jcqlUEN4xoSeGR911QXYLI3G0H7zr0vumXFxcCZy3y2CUVu0YPwiOSxNIPlMqDX8B7rROkRezcAZyOAKjv/AHIOPjqR5/Qaqq8e0NnY2MDqh4gfeIS/ugdW+ah+gE6g9ciiTGgPME5LNkxXaO1dXRhwM4El0jnKM7O9pCKjMTd9jAI4FV2y4GPIwvwncHfohX3K7GGNBgZkq7bgyJtAnFyOrXfE2lmvKk6qXOlrpkEk9Mp+SbOtgcIfDhw6aaLE2W661SpTpCDJDZI0HEnonNpvF1F/d0aLjSblj1c8jU56DgFl5dILG08xx1lGu/8AyEWyuZIYSAYBkzkhqVfC2M2uGkZeZXd86tnSLMWpY9uEnz+4SupbXNqGnWZ3bonfPmP4KJcBqv8AMox6lW4ubK5e0pI/cMgZB33TSpaMNTvWjwwBII1J3C+astDmyZ5eS0F3X1NKC6HtEA8W8OalzaXb8ljAiseJsLRWcJcXCT7BVUq7azDTJ1B148Ussld7qYMtdnrvnsZ2V9loNL5B03nlnBUO3aee4soKqZ821zHGmTDmkgzkDCoNtxuABideSI7W2OKpeHCSBlvPH5JNSMaGI1WvjoruUxLorDkTy/rK5rS9rpjMgiDHEcVnKNsxOAJWmfa8Qg/NZG9bMKdTLQ5jktHSncNr9zL1OIL8kjF1pcMpd7rxK22w/wBx9SvVT4fxJLjq32wgTpyCUmqXGSqatdz3Zq1gwkLqYwgmjuLm5e2kVYKYVX6hezJQkGOEYWQQDw+ZXpdsNT+eiqY6GxuirE0lwG+p5KduLMqWqhFCwBrcT8+XHy2HVWUq7plXGajoAJj3T2hcrGNpOcCSScWeQ4DJRZMoH1QgYJSsLoE5HLj7ppd1AuOGchqfzdMraxpILYz14zxVV3UgH9d1nO+4T24kXKLWSCW7H5FSFoHdxMwRkrr5Y1rx0QdKjLSeJnT5Ja8CN4ZRG90WbIk8Fmb4ttOvUMkgN8LdIgdJ1Oaf2m29zZ50L8hy4lZk0QRIzT8fHMSoBJJg77uEThnnKkGtGzh5z9FfQq4TG3DZdUBOmHzlO3HowXCzwOZ/lQNNhVLmu3A/PJeA8kYB+8iyUJa67WO3VlG5Y0KpDxw9vsi6VcDdw9Uz5SJ3Ih132Q0nhxI3B1JEiPqj/wDx+Rip4areWTgOfNKTbMvjHmoMvR1NwLHEEcDIP0PmugSF2vuMbTcbKjfDiBHk5p4/mRQXau5S6yU3O8VWk4eKIJacj5TBWoum8m2mBUAD/wC4ZeoTitd4LC12exkSqcSE8iHiylGBnwvvIyPurrPVzW/tnYmlUfMETwJVF5f6Z/t4rOSHtHwuMh3nGR9l2r4qbWPW47HMPuG8mOoMptIxQZBgZ6mZUKLP3A5o8Ocgmc/qsRYbS5jy0y1wJBByIPQ80+u6/XEhpOIbCY8hzWRm0zKSRNCuyPcq7WA/qGxGbR7SkVXN0jfULSdoLOarQ5s4m7HhvnyWZvKv3DRORdEkZnMTHJVaY7lAHfURkIUQZzteW6S3yZd+cskyqWoOEyClFrtGNwA0+q1sCkNcizH40YOKS5NaNiOEZey5O8wkmyBssh1Xpoka5owMw76q1zQUByGWARe14GoKto2kExGSueySqHMhesGGO4ZSdInc/CJyAlMQ6MhmTqeP8JXd4yJOgyCOp6qbIOalS9Td9i7G3uXO1LnFp0yAH8pwLC34YMagnySXsZZQKRfMlztOEf5WhxZnhw99lh5zbmCTRMUXlQwkAZJYy3ODjB0WhvNnhy+/uszaWYHzsckCAHiUp8ljbvXVWtLhmOG6ueD8sl7RoEsGAbZFXioylSc522pO54eqWos0JxmCiL70cC4DXCAOPVK7fYhhxNMEcFD9TJ1nUqRqSqlUrEFhUAp1nDn1U3Wrl6FXmiF36cJ1g+ohj+YI60dfb7rzvuR9P5RgsoXosSatSRyYKyuODvRXNtf/ABd6K02YjYqWA8PdHJHueUbx/wCD/QfdXWeuHu8THRzap2Q8GmddhkmNmrESe79xqcl4C+JE8e3PdLAMTctJWhrthqzl129x8MEemq0dWr4J5LQwqtGp4G4t7rPgU3swyS6yHE5PKdnA0RYVLNYhzB9vrjhvf0wMQjHlqOPUfJfMHWtpqS0wNCM/XNffb7sgfRe0jVp+S+B3xY3UnFoYAeP5qk5cQGT9Zs6XVf7e1j1HTb7ws8WQaPUrK3jWdVa5x1cfqhnNcCC8kjhP5CPY9rgI9ECYVwncID5/JALJZkVaLG0wQPF811SpCJu2iajhOkhMZyPlEjk1HVjsADGgjOM1yOC5Y5yMTcfQmMc3gFRJaUUHLi1bIao8rKu8CqNIu0hXPoBDU4D49Ua/iDRsQ+mAIA0GvMq9pVLQrmjJIaWqJsuyr/2InPG4COYGvqtFRJjTPQ5LFXBbQxrm7kyPPI57aBbCnWOEHiPosXULTmeccwqsAAQeQyzSutY21CW5H5+iOohjWkvdJ4kpfab2a1009dydEsAzyWOBOs9ndRJBIw8SdEh7RXgapDWuOFuvAu4oi11alQmXzO0IE2F44en8p+IKp3Hudez3FbWcclME7k+qN/TOHD881xoH+0KryAyYoIPIO59lwp8yiDT/AOPuF61o3B9EO6IZRKmUtcyrG0Ds8q2m1vGPb5omlZRxldBkzgQVtF8fH81ayjV2KY07HzTOz3fGZKKr6kriZ9hqtOYKMFq4ujq130lPKtJsRilAVLIx2W69REmYQ64bWMQAgjkD9U7vG8cLQOqQWagKWcx6Ia1W8veCqkcohhpjmyuKoD1WjasjcLhh55LS0Tlqr9I521U6yzy8XgMcTsF8ovikHOMtylb3tRerWMLBBcRMa5dAvn9qD4nA6Dwn5KLXNuehCCsBYmdtl2MPEDkl3+zMaZa4j0T2vW6+YH2QdT8yU65GHFzttF1SxMOpKto1wwQ2RHREGnP+FEWSdiu77FGMBf1Im2n/AJeq5XC7Hf2Fch3Y4WzJ+ZnqNrkwdQiO8WdoV8We6nUrxqVrtp+ZcucVceVasCSktS0HFI1JQzrWTtPurbvecUubkNOCYmHYCTB8u9gBH1ks7yJmBzRTXId73OAIOUbcURRp+EH8lZ7/AHM1EqNLmqfuAHdbu7m4ma7gj+V8zDtxkQtX2TtT3E4nkwMgfr6rO1OPjdAYQbtBaKzazgSRTPwiARG8HrKjQrOfAlp02hPb9suKmXEThzy4brNObHiYZS1IZeoStXBhNovB1KZpzzDv4UG9paZEuY8dIP1ULvvVrpZV34/mS613VgcC3Npzj81XdqA7XHP94TX2IRZ78oPyxFp4OEemyNNHKRnlss3eljGEOYILdVoez9rFSkCdfhdxjiOX2KHLiULvSeAsTg0TG8Sh7ZeFKnGMxMxkdtdE4r0wJJyywiOErOdsrm7ymxzXQWmDlqCB9QPVcwbWcBjQMS+O1sDmRqdqbINXE9GH6pbV7a0AThpu5GQ35JZYezON4BxRufsBqU+/8TpNzDdOJJjqRqeQWiw02Pg2ZMNM7ehIWLtf3h8NOoI5lw9gjnX5VIyB/wDsmF23OGM8LRG7o34Abq+0eAEtEgbkgAHoJMqU5se6lEE6UEcRM02qp8IIHEg/VPbtpGkMVeoByET6BQu+w1azZe7Cw+scpkqq3UaVP4GjI5kmSfMrvmHVRX+i57gN73+XOJYMhKGu+9pdrnzXVHvrk4RDeOyMslwNY4F8vOXh/wD1nl0RtkFfLuO8CAUJrLoviBsnVS/4bkRKyL6jwI8LANAMo8gqXERm4nkEI1LAUsnOm9xy+3sxFxzdx3/gKD7UavBo0SXFwHuoPrgDefI/4QqSYLpGdrfSa0zBjaJXzntFehNTDSlvRH33eRaDBI6lZW1W/FkwQf6jrJ5cAtHBis3UURQh9htL3VGhzyY2k+6dMqEFJLhpeKStVUuwkS3Ue6TqWVXqaWkHEspXgQBmuQbQuUfjX7TQ5ny7ERopMqk5LnhVr7DufJEkRvYqeFjnf1ZAKNW3vjQTx/hV2O0YhB2VjmqUj5HdKlc7fiZoezLg8HxEg/08DHHZEufgkGZn3WQa8tMtcWnkSPkvP1zxmHu9Spm0u5iQZXj1mxQCJr4MYuOaLuq9TReHDMbhI7svwPZhdAI34+u6LedI1KjfERauJamQOLE+h1bxZWoPgyHNeOBGXzWKs9F4bLXYgNQciqLNVITW8KA7tlegYcIbUbxMa9fnKkXH4jt9GNAX3FtqxRLmkc4+qssF+OYQHGW6ccl1mvaHZyM8x845I+9LFSLQ4AabDTfNGxApHXuMC1yph9WjjZjYQWmf8Jdc9tcxzmRm0F0f8Z8Q5jdCXVeJou3NMnNv1HBaN1FjhjZmM25bB2pHDJTOPHatyD1DTu40rYH0wMeo1B+yTW+0vZ+3UmP7hqADPmUPYWGi/CCHMcYBy1zIEfXRaO2U2inmGucYB5KfjGa7Hqea1PETWa1MENEDIZnIEciU5NHGyMp1HXZJP0kDDALCZz25jgpuL6MNxeE5N3wnWJ4FcZQxtTzC+ocRzVvFtOmOLREc0mbaDUdoSJnCOO0qus0YS93iMxGkmOSFqW9zcgQCRo3IN67ko0x/buJquJoS55yc5tNsaDX+Sl9elS08TgNcyZ+gSa1XuWjKM+Oqobebnag/RNXA3cUSBNJRttNkD4QQT4RiOUZcjnPkur3+wZMY8+jVnqduEjOIRtJrSC5py3GsdOS6cC+4g5CpqFP7QECO69TP0VDu0Uf+sJXbb1psGqRWu/sWTW+ZVOPSBuliWykdmaa0drY/9YSa3dsHnIANSMtc7VVOseavx6bGvcmZmPUlaLY+ocyup0oVjaQaFfRo5YjvoqCwA4nFQk8x3cdmnAOf1W3oWLAA6SWmRnqDHyj0WW7Lkd40HfJa2+qhY5rQfC2NMvEdZ8gPdfOaticm2aunXgT3/aabsyxpJ3nVeIYtLsw9zQdgch0z4rlNu/Mqr8z4o5ir/TOOjSegJWjs1wOEOcR01y68U3aCGwQDy0X1r6sL9PM+eXSlu+JjbNTwjMZr2pVWlqOH8HZA16YOoBXVz7jZEI6faKBiF1RVEpxWu5pM6dEN/t0mASqFyrEHC88u2wl5nQJ5TPdOEuLmjScyOSusNnDcLQNIQtos7ic9fzJRPk8jEHqaePCMS8dxi1wObTI/NUde1buqdJoEkgvdGueiRWMmm4HbQjiPunF4VRVOJvwsYGTxIByUjpTj7SlGuKqloxZgz80/sNqmgMXMfRY6qD0KcXPXOEtnXNMz4RsncOTmpfaxhdCbXDecS0nKMkkrOJdJUBUwuBlJbEHTaYW6jNdaKU0qjWyXgB7erTIjiSJCJuy9Q+iMsyM547mOvFBXPeIIyOe/E7DPZNO8ZOTRiOv3J3Kysgq1IlYNydnGIGQp3xZj3Mbggnko2bDjdDjMZCNEfTdja+RriMBT9Nc4AQbmYtzsTGwAZkun+4CD12QH6d5OZAHJHXxYz3bizIkEjXJwBI9dPRYY2+s8/ETyC1tNiORbUj+cm1OQY25Hc0VQUmGXu9Shq3aKk0eEEpRSueo8yRHMo6lcAHxO+irOPEv1NcgbUN/CKi63Xy5xyy+ahd9416bsTcZ5QYKe07NSZ8LRPT6optQ7Bo6wmeZAKC/1kLuxNkxRVtVK0SHs7uof6hlnzG6Wfpyx+F235IWirWAVXAHCeEJRbwQWyC0jLMbI8WQHgf4ghrljBkovqAKIfkh3ZlEF55j7k2AvcE3rUDCru67yCCd9AnrbnqObLWOPll7qXNmUEcyrDiJEGuO1CnUa4iYPutfUd3zahG4aR1Gf3CVdnOz7hVxVmZR4WuEy7YkbDryWnttDuwIM4zpAEOWJq8qnJ8e5oYlKLRg9kZDGzwXIC216jajgyMI09AVym8RbmxGVMlVricLATGpCFrPyOIRnrsevNGXUwFgJBjYceZRFtHhOkcMlubgrbZIq8cTNuJc6In84rqtjcN/JTq18Jyn7IN9Vzj12WgoJ66kxEtoWYvOeQCNdZw0REdUZYbLDc9h781RWdKQcm5qHUeiAS+6mjFJHTkoWh7SSRuSV7RqllOoWjUBs8JOfsgGHigC2xadZq4hPdAnVEVIDCwcJnidUC4rnVj6BEVJghqgdZhnRVU3ljgRsiXuVTiqQfRir9w6k/EJUHhDWe04DyR7swHDMFJYbTKA24Qu4qv7jZMD19t1pHtkEj4sxHTRZOxQHCeK1tPxAObB5cOfVZ+pHyuOxvXE8u21h7oOTtCDxCf06wiTlGUz7LD3rWLKrXtyKa1rZjpgt1nMcf5lS5cF0R0Y8NujO1EBpLtvzNYtlmDT4QIMrRXq/LPLITw80obZ3U3SQT0gjknab4qee5zNiGQVKe7cd/RcLE4plVtAdB3PIT8lQcUa+wn5p6uTMfPh8bVdwcWQDUrsbW7T7rnmP6SeZQz3PdpA900C+5GanWm3HZnuqKF64gWPaDyMLqtmEeN8+cBKiwd8IiJzgqhMasIAsNGjLCxxkAtHDRFWe56TdSSVDvuAXMeUlmc+5sJhUeoyu+n+63PLTz4rd3Yw5tdDxwIjzXz6hUzC+oXLTaaTHOmSAAeIWRrQeJRYQQmnZtwM41JJQV5HFMajMQN4hMn0oBboDuDsh3WZrSBnwCyxwYKtzZmQrW6HEYdOS9TmpQkmBuV6n+ZB6lNz55ZzkOijUOXovFy3v4oj1EVuGfmqrF8YXLlpD6JG31R48+BDVtVy5RpKBLJ8Hmfoqg0cF4uRCBkkHtUIXLk0Scdyqpsqai5cmLOGUlFXefERyXq5G/wBJhY/qh7dk4uh5xHM6/dcuWdm+mVnqQv8A+JvmvLGf2vM/MLlyV/xiNx9xhf3wH/qz5qi2uMMz/IXLkhOh/P8AtKhPKDyKTiDu5JqdZ0fEfUr1cqsXv9Zj6n6zIUnSc8+qFt1QzEmOq5cqk7ma0Bch6I/db1XLlYvRi0+ofrNLS1CuIXLllt3N4SVPVfRbmccFLPYLlyztZ0IbdR9Pi8lG8TFKd4K5csodxK9iK7I3wN6Lly5Ibsy09z//2Q=="/>
          <p:cNvSpPr>
            <a:spLocks noChangeAspect="1" noChangeArrowheads="1"/>
          </p:cNvSpPr>
          <p:nvPr/>
        </p:nvSpPr>
        <p:spPr bwMode="auto">
          <a:xfrm>
            <a:off x="520700" y="-43973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80" name="Picture 12" descr="http://3.bp.blogspot.com/_AMff_s5IeFs/TBOzb4Ty5SI/AAAAAAAAAOA/on_b1S4DyWo/s1600/squash_blossoms_c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4833530"/>
            <a:ext cx="2574925" cy="193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352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Mexican Meals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Families with ample incomes often eat 4 meals a day. </a:t>
            </a:r>
          </a:p>
          <a:p>
            <a:pPr lvl="1"/>
            <a:r>
              <a:rPr lang="en-US" dirty="0" err="1" smtClean="0"/>
              <a:t>Desayuno</a:t>
            </a:r>
            <a:r>
              <a:rPr lang="en-US" dirty="0" smtClean="0"/>
              <a:t>- substantial breakfast</a:t>
            </a:r>
          </a:p>
          <a:p>
            <a:pPr lvl="1"/>
            <a:r>
              <a:rPr lang="en-US" dirty="0" err="1"/>
              <a:t>Huevos</a:t>
            </a:r>
            <a:r>
              <a:rPr lang="en-US" dirty="0"/>
              <a:t> </a:t>
            </a:r>
            <a:r>
              <a:rPr lang="en-US" dirty="0" smtClean="0"/>
              <a:t>Rancheros- </a:t>
            </a:r>
            <a:r>
              <a:rPr lang="en-US" dirty="0"/>
              <a:t>eggs prepared with chilies and served on tortillas</a:t>
            </a:r>
          </a:p>
          <a:p>
            <a:pPr lvl="1"/>
            <a:r>
              <a:rPr lang="en-US" dirty="0" smtClean="0"/>
              <a:t>Comida- main meal of the day</a:t>
            </a:r>
          </a:p>
          <a:p>
            <a:pPr lvl="2"/>
            <a:r>
              <a:rPr lang="en-US" dirty="0" smtClean="0"/>
              <a:t>Served between </a:t>
            </a:r>
            <a:r>
              <a:rPr lang="en-US" dirty="0" err="1" smtClean="0"/>
              <a:t>1pm-3pm</a:t>
            </a:r>
            <a:endParaRPr lang="en-US" dirty="0" smtClean="0"/>
          </a:p>
          <a:p>
            <a:pPr lvl="2"/>
            <a:r>
              <a:rPr lang="en-US" dirty="0" smtClean="0"/>
              <a:t>Six courses would not be unusual</a:t>
            </a:r>
          </a:p>
          <a:p>
            <a:pPr lvl="2"/>
            <a:r>
              <a:rPr lang="en-US" dirty="0" smtClean="0"/>
              <a:t>Tortillas traditionally served</a:t>
            </a:r>
          </a:p>
          <a:p>
            <a:pPr lvl="2"/>
            <a:r>
              <a:rPr lang="en-US" dirty="0" smtClean="0"/>
              <a:t>A </a:t>
            </a:r>
            <a:r>
              <a:rPr lang="en-US" i="1" dirty="0" smtClean="0"/>
              <a:t>siesta (</a:t>
            </a:r>
            <a:r>
              <a:rPr lang="en-US" dirty="0" smtClean="0"/>
              <a:t>rest period) usually follows comida</a:t>
            </a:r>
          </a:p>
        </p:txBody>
      </p:sp>
      <p:pic>
        <p:nvPicPr>
          <p:cNvPr id="9218" name="Picture 2" descr="http://img.foodnetwork.com/FOOD/2008/12/23/FNmag_Huevos-Rancheros-im_s4x3_l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733800"/>
            <a:ext cx="24892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98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Mexican Meals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Merienda</a:t>
            </a:r>
            <a:r>
              <a:rPr lang="en-US" dirty="0" smtClean="0"/>
              <a:t>- light snack</a:t>
            </a:r>
          </a:p>
          <a:p>
            <a:pPr lvl="1"/>
            <a:r>
              <a:rPr lang="en-US" dirty="0" smtClean="0"/>
              <a:t>Served </a:t>
            </a:r>
            <a:r>
              <a:rPr lang="en-US" dirty="0"/>
              <a:t>around </a:t>
            </a:r>
            <a:r>
              <a:rPr lang="en-US" dirty="0" err="1"/>
              <a:t>5pm-6pm</a:t>
            </a:r>
            <a:endParaRPr lang="en-US" dirty="0"/>
          </a:p>
          <a:p>
            <a:r>
              <a:rPr lang="en-US" dirty="0" err="1" smtClean="0"/>
              <a:t>Cena</a:t>
            </a:r>
            <a:r>
              <a:rPr lang="en-US" dirty="0" smtClean="0"/>
              <a:t>- supper</a:t>
            </a:r>
          </a:p>
          <a:p>
            <a:pPr lvl="1"/>
            <a:r>
              <a:rPr lang="en-US" dirty="0" smtClean="0"/>
              <a:t>Served around </a:t>
            </a:r>
            <a:r>
              <a:rPr lang="en-US" dirty="0" err="1" smtClean="0"/>
              <a:t>8pm</a:t>
            </a:r>
            <a:r>
              <a:rPr lang="en-US" dirty="0" smtClean="0"/>
              <a:t>- </a:t>
            </a:r>
            <a:r>
              <a:rPr lang="en-US" dirty="0" err="1" smtClean="0"/>
              <a:t>10pm</a:t>
            </a:r>
            <a:endParaRPr lang="en-US" dirty="0" smtClean="0"/>
          </a:p>
          <a:p>
            <a:pPr lvl="1"/>
            <a:r>
              <a:rPr lang="en-US" dirty="0" smtClean="0"/>
              <a:t>Similar to comida, but smaller, and lighter</a:t>
            </a:r>
          </a:p>
          <a:p>
            <a:pPr lvl="1"/>
            <a:r>
              <a:rPr lang="en-US" dirty="0" smtClean="0"/>
              <a:t>Many families combine </a:t>
            </a:r>
            <a:r>
              <a:rPr lang="en-US" dirty="0" err="1" smtClean="0"/>
              <a:t>Merienda</a:t>
            </a:r>
            <a:r>
              <a:rPr lang="en-US" dirty="0" smtClean="0"/>
              <a:t> and </a:t>
            </a:r>
            <a:r>
              <a:rPr lang="en-US" dirty="0" err="1" smtClean="0"/>
              <a:t>Cena</a:t>
            </a:r>
            <a:r>
              <a:rPr lang="en-US" dirty="0" smtClean="0"/>
              <a:t> and eat one meal in the early evening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8194" name="Picture 2" descr="http://www.richmondmexicanfood.com/images/Mexican-fo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371600"/>
            <a:ext cx="3124200" cy="2076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839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23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Mexico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Of all Latin American countries, Mexico is the most familiar to people in the United States.</a:t>
            </a:r>
          </a:p>
          <a:p>
            <a:r>
              <a:rPr lang="en-US" dirty="0" smtClean="0"/>
              <a:t>Mexican Cuisine:</a:t>
            </a:r>
          </a:p>
          <a:p>
            <a:pPr lvl="1"/>
            <a:r>
              <a:rPr lang="en-US" dirty="0" smtClean="0"/>
              <a:t>Aztecs &amp; Spaniards made many contributions to the Mexican Cuisine.</a:t>
            </a:r>
          </a:p>
        </p:txBody>
      </p:sp>
      <p:sp>
        <p:nvSpPr>
          <p:cNvPr id="4" name="AutoShape 2" descr="data:image/jpeg;base64,/9j/4AAQSkZJRgABAQAAAQABAAD/2wCEAAkGBggGEBQQBwgSFA8UEBQQERMWFBgYFhcUFBgVFR8QFhUXHTIhGBokGhUeIzMsJDMqLiwsGR4xNjEuNScrODUBCQoKDQwNGg8PGjUjHiU1NTUpMTUvLTUqMjUvKTQuLCkwNTUtKS8sNTUpNSwsMiktLzUtKjAsNSkqNDQ0LyosLP/AABEIAK0BJAMBIgACEQEDEQH/xAAcAAEAAgIDAQAAAAAAAAAAAAAABQYBBwIECAP/xAA2EAACAQIEBAYBAwMDBQEAAAAAAQIDEQQFEiEGMXSyBxMiNUFRYTJxgRQjYoKRoUJScsHwM//EABwBAQABBQEBAAAAAAAAAAAAAAAFAQIDBgcIBP/EAC0RAQACAQEGBQQCAwEAAAAAAAABAgMRITEyMzRxBAUSQVEigaHwYdGRseET/9oADAMBAAIRAxEAPwClAAuauAAAAAAAAAAASvCXuGE6uj3xIoleEvcMJ1dHviUX4+OHpCPwZMR5IyUbKAAAAAAAAAAAGAwNJeMvuEelp99UoZfPGX3CPS0++qUMhM/Ml0zyvo8fYABhSAAAAAAAAAAAAAA5gA2N57AAAAAAAAAAAJXhL3DCdXR74kUSvCXuGE6uj3xKL8fHD0hHkZMRMlGygAAAAAAAAAABgMDSXjL7hHpaffVKGXzxl9wj0tPvqlDITPzJdM8r6PH2AAYUgAAAAAAAAAAAAAOYANjeewAAAAAAAAAACV4S9wwnV0e+JFErwl7hhOro98Si/Hxw9IRMmI8jJRsoAAAAAAAAAABhmTDA0n4y+4R6Wn31Shl88ZfcI9LT76pQyEz8yXTPK+jx9gAGFIAAAAAAAAAAAAADmADY3nsAAAAAAAAAAAleEvcMJ1dHviRRK8Je4YTq6PfEovx8cPSEeRkxHkZKNlADo1cxXm+VRSco2lUb2Si7bfltFJmIHdSsRuecQYPh+GvGydrSaStd6Vf5f/1yq8d8dUcrfl0MQkrVITaTb17w0x+9Lu3vzikVKHGVerhnLMMPDF2c5xjOLpzjKbdSShNK8Yq9rq/6bbbI+TJ4qtdYrv8Aw+qnh7Tpad35XSPibhYwjUqUIOMrWUK6lLf4alFJP43a3JrI+M8o4genCYi1W1/KmtM/4T2ly+GzSOb4bL8Xerlqapyjq0vaXOKcZWX6oynZtc9N/plfwGMxuGjKbra1TmlJS13TUtpaotO2p8077v7MOLxGSddZ1Zb4MemzY9VA1Z4deJkcQ1hc6lablaFRyu3KVn6m9tEpNqLXLaL33e01uffS8Wh8dqTWdoYZkwy9Y0n4y+4R6Wn31Shl88ZfcI9LT76pQyEz8yXTPK+jx9gAGFIAAAAAAAAAAAAADmADY3nsAAAAAAAAAAAleEvcMJ1dHviRRK8Je4YTq6PfEovx8cPSEeRkxHkZKNlLkRj8qxM6rq4PEKLaipK270vkpfF1tf4O1jqGLqOLwuJUbXvFxupfyRmZ5tWrQpU8M9FSs3Fu7Vkmo3Tt8tpfztuYL2idYtE7Pz2XaaK9hcD/AF+O0ZtKpFwpzaprytCp3taWlNuGmy3fNr5RSs9pwyyNSWXYCNOlPXCLbe0ZxlOLgv8AFwVlys7GyM+yaeVZbiFgpOVadO1Sb3bi2lJJPktN/wDlu7NX5jlkZ06l6rShor01Kcm/KVJQ1qMnuovT/wCO1kiMzUjHpWe/ykPDzNomVewWNcKMlVnvduytb1KDcv3TTVv3+kRyU6fqi03OWv5cPVvGLX+Sl+6scMDGcZxUIqS1JreyclupP8fO/wCSyY/Dz4fbp4ihatOnKNWdRx9VOoounWgkmpOD3el8kvhNGSYikzp7rtZtEfwglQr07eTTkk9SSs9pR3lQf2v/AHY3/wCG3E64kwa11L1aTVObbWqUbXhUdvlx2f8AlGRoqeJnVbnOv/ecE46WlarHaUHp2anGKl+efO5cfCXNIUsy8mhW/tTpVYRUIxipaEqkNf3aOreyaad27tGXBaYv+/v7LHmrrRvEwzJhkij2k/GX3CPS0++qUMvnjL7hHpaffVKGQmfmS6Z5X0ePsAAwpAAAAAAAAAAAAAAcwAbG89gAAAAAAAAAAErwl7hhOro98SKJXhL3DCdXR74lF+Pjh6PjyIjDcTYbG4qWGwy1aIvXPklNNp09Nrt7c+X5Je10VbJ8seU4yt5SqWqKM4eZKT5O03q5TstNr772/fDktNZjRs0QmsXmeHpVFRxFVRlUSjT+25XVrW25bfdn9Mh8fgJY9LCKo6eIprzaFRL0uzi07L8r/h/zw8RWsLhFWpwlrhVp2cbJ/qTSlJp2jqS5fNiM4fzqHGkWsVVdOtTg3KS/S4N821azV/x8oWxXtWZ3x+/uqlsuKtq1ifq93NcSzwLUM4zGFWOqNKt/aflPzE7JScLSdluly/k1ZxJljwuKlRrY22FhXqQw9TdxpqUoy0uP6tNpqLXJrdX3vtnL8ly2rXq0IVsROahqjVlodKPwlTUEo3V1z3elXbsiEznwzzrMddOOOpSoJNw16lKWpfp0q+nf5v8AmxG1pn99u32mZ0+d6QiaV37Nnx/jc1hmWOwKw6w+Ai5VG3qkp3hFapelbWnFxk7PmrP7stn8DZ3lfEmBw+CqYuMcxwyXkqa31Um3HS/+uLp2jJLfTq2Nccc8OT4LxToOLlGS8ylVlb1Qf2ltqTTT/NnylYjMRhcZljpzxVOUJzpxr05W3cHdqcfymt1s01dWZ9NdceuzYsnTJpt2tl8ScAUsDWU1hlHD/wBRTvoVo+XLEJanbk0sUo/G1C58fDvLHPNcO3C3k5VKU9retV6+Hs/yrtf6Tjw14rUsXT/ouKa+1RKFPEL1S5q3mJL17r9Ud/8AuXyXvIsgq4DMalWcPT/TVFqXJ/1GNxOIUE/8Yvf61I+msVt9UMFptX6ZTGY8SYDLKkKeIq2cpSi38Q0xjK8v31xX+olGU7NOGKeaY7zcQ5Kk4R8yFm5OSlFJJpWUGoJt/Fn97XGyXIpS1rTOv2YtGk/GX3CPS0++qUMvnjL7hHpaffVKGRWfmS6X5X0ePsAAwpAAAAAAAAAAAAAAcwAbG89gAAAAAAAAAAErwl7hhOro98SKJXhL3DCdXR74lF+Pjh6QjyK1xjVzPCeXVy3U9LblGMW7q8W1KSvZPSly+9yyx5HCvSjXi41IRafxJXX8r5Md6+qujZULkWIp8T4GCzKPmeZTcKqlHTqadnsuW6+PlFTzrw5lgYzlwxWlKbaVSlKpG6hvtCdk72dvU72+ed5zM8VX4PipUaNCcG5Win5bgpScnpTb1R1Su7clf727OOx+Ezagq+XUq026rpwlR2mpRco6+dtO3zs1Jci3BkvrFff3Ys+OlqzMxr8KLk+I4syCM5ywVRQVOVSfmOySV7yUG782nsnZv6udPLOPc2wk1KrWbhq1yWpyT1Jtqzk1a7/Hxuvi11cdm2XVqdbNcHeUIulqtZTjL4co+m63t+7OvUxeAlprT4ewbjJxkn5S1JL1q9tr7P8AdpL52+nxOXH4WInJundo+Pw+PN420xjtMTXTWLb/AOPj40+yCxnFc89pxlm1OE5RqNwlKnootO01OF7z2aUbK93C9/kmcqzrD5/KNLN8po4mhThPVWehqldNwjBVEp3lo0vk01F8t1B/0lTNcVVq5thJrDQjKVk3BOzbflyS9SupS+OcSyy4d4azq0MvyuvG3pdSElBbJv1a5NTlbfk3ufLjxeHta2SkzMxtmdZmNvt8T2Z7ZfFU9MX0jXdE7JnTZM/Mf0+WRcS5diassLw9klKhUnd0pwjCKvFO7laPOydnvtfbbez5/mGKyPBSq3/vPSpSvdRcmk5pP6XJfdjr5bw5kXBkHiHTamo2c5y1yV9tEPhN8vSl/scsLmeC4vUqdOlsoQlJSulPfVaNvVaMrerk7tK/MZZrM/TO2Y2Ppxzf/wA4rfTX5dbgHF5jmMak8bVco6ldyu5a7L+2nySjG35cm7vmW9nywmGpYOChQpRhFLaMVZL9j6sux19NdJVaT8ZfcI9LT76pQy+eMvuEelp99UoZEZ+ZLpnlfR4+wADCkAAAAAAAAAAAAABzABsbz2AAAAAAAAAAASvCXuGE6uj3xIoleEvcMJ1dHviUX4+OHpCPIyYjyMlGyunmeXQzOm6c56fyoxk1/E00VrCYCfB7qN15ywuqM93umtXopwTevUnukldpFxBivii06+6sSo+ZcV8P5jJU8bKtp81K+8YwvDVrf43s78t9rbnSzDKo4an5mW53hf6W0HDzVJyjJNW0yhLd6rbW5/G5ccVw3l2L/wD1oLlJbfc2nKV+ep258/o6GeZFicWvLwigqL0J03tHmr6kv+hKKemNpTbs5JLfHOKbx6ckaxG7f/ZSbUtNsey0++z7aoDAcNYutqjjc0w6wyc4TVPVqvG9N09VR7JOL/2+T5Us9yHCYiEcBl06nlz2qqcnJvlqUFs19Xtf4RYMlyXMYKVLOPLqUtU9V7PzHJ6/NSW1nKTdmlKL2UpRsdjC8D5PhZavJcle6hKV4R/aPJ/zcpXHbHGmH6Ynfv8A+rs+mW8WvPq03TpGv+ofPOMlnxHGEa8506erzYpx1O7j+mavaNt9t+Z3si4ewuRKXkylKc7a6kranbkttkl9Ik4QjTVoRSS2SSsjkZa46xPq91oYZkwzKo0n4y+4R6Wn31Shl88ZfcI9LT76pQyEz8yXTPK+jx9gAGFIAAAAAAAAAAAAADmADY3nsAAAAAAAAAAAleEvcMJ1dHviRRK8Je4YTq6PfEovx8cPSEeRkxEyUbKAAAAAAAAAAAYZkMDSXjL7hHpaffVKGXzxl9wj0tPvqlDITPzJdM8r6PH2AAYUgAAAAAAAAAAAAAOYANjeewAAAAAAAAAACV4S9wwnV0e+JFErwl7hhOro98Si/Hxw9IR5GTEeRko2UAAAAAAAAAAAMBgaS8ZfcI9LT76pQy+eMvuEelp99UoZCZ+ZLpnlfR4+wADCkAAAAAAAAAAAAABzABsbz2AAAAAAAAAAASvCXuGE6uj3xIoleEvcMJ1dHviUX4+OHpCPIycV8HIo2UAAAAAAAAAAAMBgaS8ZfcI9LT76pQy+eMvuEelp99UoZCZ+ZLpnlfR4+wADCkAAAAAAAAAAAAAB/9k="/>
          <p:cNvSpPr>
            <a:spLocks noChangeAspect="1" noChangeArrowheads="1"/>
          </p:cNvSpPr>
          <p:nvPr/>
        </p:nvSpPr>
        <p:spPr bwMode="auto">
          <a:xfrm>
            <a:off x="63500" y="-796925"/>
            <a:ext cx="2781300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ggGEBQQBwgSFA8UEBQQERMWFBgYFhcUFBgVFR8QFhUXHTIhGBokGhUeIzMsJDMqLiwsGR4xNjEuNScrODUBCQoKDQwNGg8PGjUjHiU1NTUpMTUvLTUqMjUvKTQuLCkwNTUtKS8sNTUpNSwsMiktLzUtKjAsNSkqNDQ0LyosLP/AABEIAK0BJAMBIgACEQEDEQH/xAAcAAEAAgIDAQAAAAAAAAAAAAAABQYBBwIECAP/xAA2EAACAQIEBAYBAwMDBQEAAAAAAQIDEQQFEiEGMXSyBxMiNUFRYTJxgRQjYoKRoUJScsHwM//EABwBAQABBQEBAAAAAAAAAAAAAAAFAQIDBgcIBP/EAC0RAQACAQEGBQQCAwEAAAAAAAABAgMRITEyMzRxBAUSQVEigaHwYdGRseET/9oADAMBAAIRAxEAPwClAAuauAAAAAAAAAAASvCXuGE6uj3xIoleEvcMJ1dHviUX4+OHpCPwZMR5IyUbKAAAAAAAAAAAGAwNJeMvuEelp99UoZfPGX3CPS0++qUMhM/Ml0zyvo8fYABhSAAAAAAAAAAAAAA5gA2N57AAAAAAAAAAAJXhL3DCdXR74kUSvCXuGE6uj3xKL8fHD0hHkZMRMlGygAAAAAAAAAABgMDSXjL7hHpaffVKGXzxl9wj0tPvqlDITPzJdM8r6PH2AAYUgAAAAAAAAAAAAAOYANjeewAAAAAAAAAACV4S9wwnV0e+JFErwl7hhOro98Si/Hxw9IRMmI8jJRsoAAAAAAAAAABhmTDA0n4y+4R6Wn31Shl88ZfcI9LT76pQyEz8yXTPK+jx9gAGFIAAAAAAAAAAAAADmADY3nsAAAAAAAAAAAleEvcMJ1dHviRRK8Je4YTq6PfEovx8cPSEeRkxHkZKNlADo1cxXm+VRSco2lUb2Si7bfltFJmIHdSsRuecQYPh+GvGydrSaStd6Vf5f/1yq8d8dUcrfl0MQkrVITaTb17w0x+9Lu3vzikVKHGVerhnLMMPDF2c5xjOLpzjKbdSShNK8Yq9rq/6bbbI+TJ4qtdYrv8Aw+qnh7Tpad35XSPibhYwjUqUIOMrWUK6lLf4alFJP43a3JrI+M8o4genCYi1W1/KmtM/4T2ly+GzSOb4bL8Xerlqapyjq0vaXOKcZWX6oynZtc9N/plfwGMxuGjKbra1TmlJS13TUtpaotO2p8077v7MOLxGSddZ1Zb4MemzY9VA1Z4deJkcQ1hc6lablaFRyu3KVn6m9tEpNqLXLaL33e01uffS8Wh8dqTWdoYZkwy9Y0n4y+4R6Wn31Shl88ZfcI9LT76pQyEz8yXTPK+jx9gAGFIAAAAAAAAAAAAADmADY3nsAAAAAAAAAAAleEvcMJ1dHviRRK8Je4YTq6PfEovx8cPSEeRkxHkZKNlLkRj8qxM6rq4PEKLaipK270vkpfF1tf4O1jqGLqOLwuJUbXvFxupfyRmZ5tWrQpU8M9FSs3Fu7Vkmo3Tt8tpfztuYL2idYtE7Pz2XaaK9hcD/AF+O0ZtKpFwpzaprytCp3taWlNuGmy3fNr5RSs9pwyyNSWXYCNOlPXCLbe0ZxlOLgv8AFwVlys7GyM+yaeVZbiFgpOVadO1Sb3bi2lJJPktN/wDlu7NX5jlkZ06l6rShor01Kcm/KVJQ1qMnuovT/wCO1kiMzUjHpWe/ykPDzNomVewWNcKMlVnvduytb1KDcv3TTVv3+kRyU6fqi03OWv5cPVvGLX+Sl+6scMDGcZxUIqS1JreyclupP8fO/wCSyY/Dz4fbp4ihatOnKNWdRx9VOoounWgkmpOD3el8kvhNGSYikzp7rtZtEfwglQr07eTTkk9SSs9pR3lQf2v/AHY3/wCG3E64kwa11L1aTVObbWqUbXhUdvlx2f8AlGRoqeJnVbnOv/ecE46WlarHaUHp2anGKl+efO5cfCXNIUsy8mhW/tTpVYRUIxipaEqkNf3aOreyaad27tGXBaYv+/v7LHmrrRvEwzJhkij2k/GX3CPS0++qUMvnjL7hHpaffVKGQmfmS6Z5X0ePsAAwpAAAAAAAAAAAAAAcwAbG89gAAAAAAAAAAErwl7hhOro98SKJXhL3DCdXR74lF+Pjh6PjyIjDcTYbG4qWGwy1aIvXPklNNp09Nrt7c+X5Je10VbJ8seU4yt5SqWqKM4eZKT5O03q5TstNr772/fDktNZjRs0QmsXmeHpVFRxFVRlUSjT+25XVrW25bfdn9Mh8fgJY9LCKo6eIprzaFRL0uzi07L8r/h/zw8RWsLhFWpwlrhVp2cbJ/qTSlJp2jqS5fNiM4fzqHGkWsVVdOtTg3KS/S4N821azV/x8oWxXtWZ3x+/uqlsuKtq1ifq93NcSzwLUM4zGFWOqNKt/aflPzE7JScLSdluly/k1ZxJljwuKlRrY22FhXqQw9TdxpqUoy0uP6tNpqLXJrdX3vtnL8ly2rXq0IVsROahqjVlodKPwlTUEo3V1z3elXbsiEznwzzrMddOOOpSoJNw16lKWpfp0q+nf5v8AmxG1pn99u32mZ0+d6QiaV37Nnx/jc1hmWOwKw6w+Ai5VG3qkp3hFapelbWnFxk7PmrP7stn8DZ3lfEmBw+CqYuMcxwyXkqa31Um3HS/+uLp2jJLfTq2Nccc8OT4LxToOLlGS8ylVlb1Qf2ltqTTT/NnylYjMRhcZljpzxVOUJzpxr05W3cHdqcfymt1s01dWZ9NdceuzYsnTJpt2tl8ScAUsDWU1hlHD/wBRTvoVo+XLEJanbk0sUo/G1C58fDvLHPNcO3C3k5VKU9retV6+Hs/yrtf6Tjw14rUsXT/ouKa+1RKFPEL1S5q3mJL17r9Ud/8AuXyXvIsgq4DMalWcPT/TVFqXJ/1GNxOIUE/8Yvf61I+msVt9UMFptX6ZTGY8SYDLKkKeIq2cpSi38Q0xjK8v31xX+olGU7NOGKeaY7zcQ5Kk4R8yFm5OSlFJJpWUGoJt/Fn97XGyXIpS1rTOv2YtGk/GX3CPS0++qUMvnjL7hHpaffVKGRWfmS6X5X0ePsAAwpAAAAAAAAAAAAAAcwAbG89gAAAAAAAAAAErwl7hhOro98SKJXhL3DCdXR74lF+Pjh6QjyK1xjVzPCeXVy3U9LblGMW7q8W1KSvZPSly+9yyx5HCvSjXi41IRafxJXX8r5Md6+qujZULkWIp8T4GCzKPmeZTcKqlHTqadnsuW6+PlFTzrw5lgYzlwxWlKbaVSlKpG6hvtCdk72dvU72+ed5zM8VX4PipUaNCcG5Win5bgpScnpTb1R1Su7clf727OOx+Ezagq+XUq026rpwlR2mpRco6+dtO3zs1Jci3BkvrFff3Ys+OlqzMxr8KLk+I4syCM5ywVRQVOVSfmOySV7yUG782nsnZv6udPLOPc2wk1KrWbhq1yWpyT1Jtqzk1a7/Hxuvi11cdm2XVqdbNcHeUIulqtZTjL4co+m63t+7OvUxeAlprT4ewbjJxkn5S1JL1q9tr7P8AdpL52+nxOXH4WInJundo+Pw+PN420xjtMTXTWLb/AOPj40+yCxnFc89pxlm1OE5RqNwlKnootO01OF7z2aUbK93C9/kmcqzrD5/KNLN8po4mhThPVWehqldNwjBVEp3lo0vk01F8t1B/0lTNcVVq5thJrDQjKVk3BOzbflyS9SupS+OcSyy4d4azq0MvyuvG3pdSElBbJv1a5NTlbfk3ufLjxeHta2SkzMxtmdZmNvt8T2Z7ZfFU9MX0jXdE7JnTZM/Mf0+WRcS5diassLw9klKhUnd0pwjCKvFO7laPOydnvtfbbez5/mGKyPBSq3/vPSpSvdRcmk5pP6XJfdjr5bw5kXBkHiHTamo2c5y1yV9tEPhN8vSl/scsLmeC4vUqdOlsoQlJSulPfVaNvVaMrerk7tK/MZZrM/TO2Y2Ppxzf/wA4rfTX5dbgHF5jmMak8bVco6ldyu5a7L+2nySjG35cm7vmW9nywmGpYOChQpRhFLaMVZL9j6sux19NdJVaT8ZfcI9LT76pQy+eMvuEelp99UoZEZ+ZLpnlfR4+wADCkAAAAAAAAAAAAABzABsbz2AAAAAAAAAAASvCXuGE6uj3xIoleEvcMJ1dHviUX4+OHpCPIyYjyMlGyunmeXQzOm6c56fyoxk1/E00VrCYCfB7qN15ywuqM93umtXopwTevUnukldpFxBivii06+6sSo+ZcV8P5jJU8bKtp81K+8YwvDVrf43s78t9rbnSzDKo4an5mW53hf6W0HDzVJyjJNW0yhLd6rbW5/G5ccVw3l2L/wD1oLlJbfc2nKV+ep258/o6GeZFicWvLwigqL0J03tHmr6kv+hKKemNpTbs5JLfHOKbx6ckaxG7f/ZSbUtNsey0++z7aoDAcNYutqjjc0w6wyc4TVPVqvG9N09VR7JOL/2+T5Us9yHCYiEcBl06nlz2qqcnJvlqUFs19Xtf4RYMlyXMYKVLOPLqUtU9V7PzHJ6/NSW1nKTdmlKL2UpRsdjC8D5PhZavJcle6hKV4R/aPJ/zcpXHbHGmH6Ynfv8A+rs+mW8WvPq03TpGv+ofPOMlnxHGEa8506erzYpx1O7j+mavaNt9t+Z3si4ewuRKXkylKc7a6kranbkttkl9Ik4QjTVoRSS2SSsjkZa46xPq91oYZkwzKo0n4y+4R6Wn31Shl88ZfcI9LT76pQyEz8yXTPK+jx9gAGFIAAAAAAAAAAAAADmADY3nsAAAAAAAAAAAleEvcMJ1dHviRRK8Je4YTq6PfEovx8cPSEeRkxEyUbKAAAAAAAAAAAYZkMDSXjL7hHpaffVKGXzxl9wj0tPvqlDITPzJdM8r6PH2AAYUgAAAAAAAAAAAAAOYANjeewAAAAAAAAAACV4S9wwnV0e+JFErwl7hhOro98Si/Hxw9IR5GTEeRko2UAAAAAAAAAAAMBgaS8ZfcI9LT76pQy+eMvuEelp99UoZCZ+ZLpnlfR4+wADCkAAAAAAAAAAAAABzABsbz2AAAAAAAAAAASvCXuGE6uj3xIoleEvcMJ1dHviUX4+OHpCPIycV8HIo2UAAAAAAAAAAAMBgaS8ZfcI9LT76pQy+eMvuEelp99UoZCZ+ZLpnlfR4+wADCkAAAAAAAAAAAAAB/9k="/>
          <p:cNvSpPr>
            <a:spLocks noChangeAspect="1" noChangeArrowheads="1"/>
          </p:cNvSpPr>
          <p:nvPr/>
        </p:nvSpPr>
        <p:spPr bwMode="auto">
          <a:xfrm>
            <a:off x="215900" y="-644525"/>
            <a:ext cx="2781300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ggGEBQQBwgSFA8UEBQQERMWFBgYFhcUFBgVFR8QFhUXHTIhGBokGhUeIzMsJDMqLiwsGR4xNjEuNScrODUBCQoKDQwNGg8PGjUjHiU1NTUpMTUvLTUqMjUvKTQuLCkwNTUtKS8sNTUpNSwsMiktLzUtKjAsNSkqNDQ0LyosLP/AABEIAK0BJAMBIgACEQEDEQH/xAAcAAEAAgIDAQAAAAAAAAAAAAAABQYBBwIECAP/xAA2EAACAQIEBAYBAwMDBQEAAAAAAQIDEQQFEiEGMXSyBxMiNUFRYTJxgRQjYoKRoUJScsHwM//EABwBAQABBQEBAAAAAAAAAAAAAAAFAQIDBgcIBP/EAC0RAQACAQEGBQQCAwEAAAAAAAABAgMRITEyMzRxBAUSQVEigaHwYdGRseET/9oADAMBAAIRAxEAPwClAAuauAAAAAAAAAAASvCXuGE6uj3xIoleEvcMJ1dHviUX4+OHpCPwZMR5IyUbKAAAAAAAAAAAGAwNJeMvuEelp99UoZfPGX3CPS0++qUMhM/Ml0zyvo8fYABhSAAAAAAAAAAAAAA5gA2N57AAAAAAAAAAAJXhL3DCdXR74kUSvCXuGE6uj3xKL8fHD0hHkZMRMlGygAAAAAAAAAABgMDSXjL7hHpaffVKGXzxl9wj0tPvqlDITPzJdM8r6PH2AAYUgAAAAAAAAAAAAAOYANjeewAAAAAAAAAACV4S9wwnV0e+JFErwl7hhOro98Si/Hxw9IRMmI8jJRsoAAAAAAAAAABhmTDA0n4y+4R6Wn31Shl88ZfcI9LT76pQyEz8yXTPK+jx9gAGFIAAAAAAAAAAAAADmADY3nsAAAAAAAAAAAleEvcMJ1dHviRRK8Je4YTq6PfEovx8cPSEeRkxHkZKNlADo1cxXm+VRSco2lUb2Si7bfltFJmIHdSsRuecQYPh+GvGydrSaStd6Vf5f/1yq8d8dUcrfl0MQkrVITaTb17w0x+9Lu3vzikVKHGVerhnLMMPDF2c5xjOLpzjKbdSShNK8Yq9rq/6bbbI+TJ4qtdYrv8Aw+qnh7Tpad35XSPibhYwjUqUIOMrWUK6lLf4alFJP43a3JrI+M8o4genCYi1W1/KmtM/4T2ly+GzSOb4bL8Xerlqapyjq0vaXOKcZWX6oynZtc9N/plfwGMxuGjKbra1TmlJS13TUtpaotO2p8077v7MOLxGSddZ1Zb4MemzY9VA1Z4deJkcQ1hc6lablaFRyu3KVn6m9tEpNqLXLaL33e01uffS8Wh8dqTWdoYZkwy9Y0n4y+4R6Wn31Shl88ZfcI9LT76pQyEz8yXTPK+jx9gAGFIAAAAAAAAAAAAADmADY3nsAAAAAAAAAAAleEvcMJ1dHviRRK8Je4YTq6PfEovx8cPSEeRkxHkZKNlLkRj8qxM6rq4PEKLaipK270vkpfF1tf4O1jqGLqOLwuJUbXvFxupfyRmZ5tWrQpU8M9FSs3Fu7Vkmo3Tt8tpfztuYL2idYtE7Pz2XaaK9hcD/AF+O0ZtKpFwpzaprytCp3taWlNuGmy3fNr5RSs9pwyyNSWXYCNOlPXCLbe0ZxlOLgv8AFwVlys7GyM+yaeVZbiFgpOVadO1Sb3bi2lJJPktN/wDlu7NX5jlkZ06l6rShor01Kcm/KVJQ1qMnuovT/wCO1kiMzUjHpWe/ykPDzNomVewWNcKMlVnvduytb1KDcv3TTVv3+kRyU6fqi03OWv5cPVvGLX+Sl+6scMDGcZxUIqS1JreyclupP8fO/wCSyY/Dz4fbp4ihatOnKNWdRx9VOoounWgkmpOD3el8kvhNGSYikzp7rtZtEfwglQr07eTTkk9SSs9pR3lQf2v/AHY3/wCG3E64kwa11L1aTVObbWqUbXhUdvlx2f8AlGRoqeJnVbnOv/ecE46WlarHaUHp2anGKl+efO5cfCXNIUsy8mhW/tTpVYRUIxipaEqkNf3aOreyaad27tGXBaYv+/v7LHmrrRvEwzJhkij2k/GX3CPS0++qUMvnjL7hHpaffVKGQmfmS6Z5X0ePsAAwpAAAAAAAAAAAAAAcwAbG89gAAAAAAAAAAErwl7hhOro98SKJXhL3DCdXR74lF+Pjh6PjyIjDcTYbG4qWGwy1aIvXPklNNp09Nrt7c+X5Je10VbJ8seU4yt5SqWqKM4eZKT5O03q5TstNr772/fDktNZjRs0QmsXmeHpVFRxFVRlUSjT+25XVrW25bfdn9Mh8fgJY9LCKo6eIprzaFRL0uzi07L8r/h/zw8RWsLhFWpwlrhVp2cbJ/qTSlJp2jqS5fNiM4fzqHGkWsVVdOtTg3KS/S4N821azV/x8oWxXtWZ3x+/uqlsuKtq1ifq93NcSzwLUM4zGFWOqNKt/aflPzE7JScLSdluly/k1ZxJljwuKlRrY22FhXqQw9TdxpqUoy0uP6tNpqLXJrdX3vtnL8ly2rXq0IVsROahqjVlodKPwlTUEo3V1z3elXbsiEznwzzrMddOOOpSoJNw16lKWpfp0q+nf5v8AmxG1pn99u32mZ0+d6QiaV37Nnx/jc1hmWOwKw6w+Ai5VG3qkp3hFapelbWnFxk7PmrP7stn8DZ3lfEmBw+CqYuMcxwyXkqa31Um3HS/+uLp2jJLfTq2Nccc8OT4LxToOLlGS8ylVlb1Qf2ltqTTT/NnylYjMRhcZljpzxVOUJzpxr05W3cHdqcfymt1s01dWZ9NdceuzYsnTJpt2tl8ScAUsDWU1hlHD/wBRTvoVo+XLEJanbk0sUo/G1C58fDvLHPNcO3C3k5VKU9retV6+Hs/yrtf6Tjw14rUsXT/ouKa+1RKFPEL1S5q3mJL17r9Ud/8AuXyXvIsgq4DMalWcPT/TVFqXJ/1GNxOIUE/8Yvf61I+msVt9UMFptX6ZTGY8SYDLKkKeIq2cpSi38Q0xjK8v31xX+olGU7NOGKeaY7zcQ5Kk4R8yFm5OSlFJJpWUGoJt/Fn97XGyXIpS1rTOv2YtGk/GX3CPS0++qUMvnjL7hHpaffVKGRWfmS6X5X0ePsAAwpAAAAAAAAAAAAAAcwAbG89gAAAAAAAAAAErwl7hhOro98SKJXhL3DCdXR74lF+Pjh6QjyK1xjVzPCeXVy3U9LblGMW7q8W1KSvZPSly+9yyx5HCvSjXi41IRafxJXX8r5Md6+qujZULkWIp8T4GCzKPmeZTcKqlHTqadnsuW6+PlFTzrw5lgYzlwxWlKbaVSlKpG6hvtCdk72dvU72+ed5zM8VX4PipUaNCcG5Win5bgpScnpTb1R1Su7clf727OOx+Ezagq+XUq026rpwlR2mpRco6+dtO3zs1Jci3BkvrFff3Ys+OlqzMxr8KLk+I4syCM5ywVRQVOVSfmOySV7yUG782nsnZv6udPLOPc2wk1KrWbhq1yWpyT1Jtqzk1a7/Hxuvi11cdm2XVqdbNcHeUIulqtZTjL4co+m63t+7OvUxeAlprT4ewbjJxkn5S1JL1q9tr7P8AdpL52+nxOXH4WInJundo+Pw+PN420xjtMTXTWLb/AOPj40+yCxnFc89pxlm1OE5RqNwlKnootO01OF7z2aUbK93C9/kmcqzrD5/KNLN8po4mhThPVWehqldNwjBVEp3lo0vk01F8t1B/0lTNcVVq5thJrDQjKVk3BOzbflyS9SupS+OcSyy4d4azq0MvyuvG3pdSElBbJv1a5NTlbfk3ufLjxeHta2SkzMxtmdZmNvt8T2Z7ZfFU9MX0jXdE7JnTZM/Mf0+WRcS5diassLw9klKhUnd0pwjCKvFO7laPOydnvtfbbez5/mGKyPBSq3/vPSpSvdRcmk5pP6XJfdjr5bw5kXBkHiHTamo2c5y1yV9tEPhN8vSl/scsLmeC4vUqdOlsoQlJSulPfVaNvVaMrerk7tK/MZZrM/TO2Y2Ppxzf/wA4rfTX5dbgHF5jmMak8bVco6ldyu5a7L+2nySjG35cm7vmW9nywmGpYOChQpRhFLaMVZL9j6sux19NdJVaT8ZfcI9LT76pQy+eMvuEelp99UoZEZ+ZLpnlfR4+wADCkAAAAAAAAAAAAABzABsbz2AAAAAAAAAAASvCXuGE6uj3xIoleEvcMJ1dHviUX4+OHpCPIyYjyMlGyunmeXQzOm6c56fyoxk1/E00VrCYCfB7qN15ywuqM93umtXopwTevUnukldpFxBivii06+6sSo+ZcV8P5jJU8bKtp81K+8YwvDVrf43s78t9rbnSzDKo4an5mW53hf6W0HDzVJyjJNW0yhLd6rbW5/G5ccVw3l2L/wD1oLlJbfc2nKV+ep258/o6GeZFicWvLwigqL0J03tHmr6kv+hKKemNpTbs5JLfHOKbx6ckaxG7f/ZSbUtNsey0++z7aoDAcNYutqjjc0w6wyc4TVPVqvG9N09VR7JOL/2+T5Us9yHCYiEcBl06nlz2qqcnJvlqUFs19Xtf4RYMlyXMYKVLOPLqUtU9V7PzHJ6/NSW1nKTdmlKL2UpRsdjC8D5PhZavJcle6hKV4R/aPJ/zcpXHbHGmH6Ynfv8A+rs+mW8WvPq03TpGv+ofPOMlnxHGEa8506erzYpx1O7j+mavaNt9t+Z3si4ewuRKXkylKc7a6kranbkttkl9Ik4QjTVoRSS2SSsjkZa46xPq91oYZkwzKo0n4y+4R6Wn31Shl88ZfcI9LT76pQyEz8yXTPK+jx9gAGFIAAAAAAAAAAAAADmADY3nsAAAAAAAAAAAleEvcMJ1dHviRRK8Je4YTq6PfEovx8cPSEeRkxEyUbKAAAAAAAAAAAYZkMDSXjL7hHpaffVKGXzxl9wj0tPvqlDITPzJdM8r6PH2AAYUgAAAAAAAAAAAAAOYANjeewAAAAAAAAAACV4S9wwnV0e+JFErwl7hhOro98Si/Hxw9IR5GTEeRko2UAAAAAAAAAAAMBgaS8ZfcI9LT76pQy+eMvuEelp99UoZCZ+ZLpnlfR4+wADCkAAAAAAAAAAAAABzABsbz2AAAAAAAAAAASvCXuGE6uj3xIoleEvcMJ1dHviUX4+OHpCPIycV8HIo2UAAAAAAAAAAAMBgaS8ZfcI9LT76pQy+eMvuEelp99UoZCZ+ZLpnlfR4+wADCkAAAAAAAAAAAAAB/9k="/>
          <p:cNvSpPr>
            <a:spLocks noChangeAspect="1" noChangeArrowheads="1"/>
          </p:cNvSpPr>
          <p:nvPr/>
        </p:nvSpPr>
        <p:spPr bwMode="auto">
          <a:xfrm>
            <a:off x="368300" y="-492125"/>
            <a:ext cx="2781300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48" name="Picture 8" descr="http://www.inside-mexico.com/images5/banderamexic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943" y="4495800"/>
            <a:ext cx="4267200" cy="216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354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Mexico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610600" cy="5334000"/>
          </a:xfrm>
        </p:spPr>
        <p:txBody>
          <a:bodyPr>
            <a:normAutofit lnSpcReduction="10000"/>
          </a:bodyPr>
          <a:lstStyle/>
          <a:p>
            <a:pPr lvl="2"/>
            <a:r>
              <a:rPr lang="en-US" dirty="0" smtClean="0"/>
              <a:t>Aztecs</a:t>
            </a:r>
          </a:p>
          <a:p>
            <a:pPr lvl="3"/>
            <a:r>
              <a:rPr lang="en-US" dirty="0" smtClean="0"/>
              <a:t>Chocolate</a:t>
            </a:r>
            <a:endParaRPr lang="en-US" dirty="0"/>
          </a:p>
          <a:p>
            <a:pPr lvl="3"/>
            <a:r>
              <a:rPr lang="en-US" dirty="0"/>
              <a:t>Vanilla</a:t>
            </a:r>
          </a:p>
          <a:p>
            <a:pPr lvl="3"/>
            <a:r>
              <a:rPr lang="en-US" dirty="0"/>
              <a:t>Corn</a:t>
            </a:r>
          </a:p>
          <a:p>
            <a:pPr lvl="3"/>
            <a:r>
              <a:rPr lang="en-US" dirty="0" smtClean="0"/>
              <a:t>Peppers</a:t>
            </a:r>
            <a:endParaRPr lang="en-US" dirty="0"/>
          </a:p>
          <a:p>
            <a:pPr lvl="3"/>
            <a:r>
              <a:rPr lang="en-US" dirty="0"/>
              <a:t>Peanuts</a:t>
            </a:r>
          </a:p>
          <a:p>
            <a:pPr lvl="3"/>
            <a:r>
              <a:rPr lang="en-US" dirty="0"/>
              <a:t>Tomatoes</a:t>
            </a:r>
          </a:p>
          <a:p>
            <a:pPr lvl="3"/>
            <a:r>
              <a:rPr lang="en-US" dirty="0"/>
              <a:t>Avocadoes</a:t>
            </a:r>
          </a:p>
          <a:p>
            <a:pPr lvl="3"/>
            <a:r>
              <a:rPr lang="en-US" dirty="0"/>
              <a:t>Squash</a:t>
            </a:r>
          </a:p>
          <a:p>
            <a:pPr lvl="3"/>
            <a:r>
              <a:rPr lang="en-US" dirty="0"/>
              <a:t>Beans</a:t>
            </a:r>
          </a:p>
          <a:p>
            <a:pPr lvl="3"/>
            <a:r>
              <a:rPr lang="en-US" dirty="0"/>
              <a:t>Sweet Potatoes</a:t>
            </a:r>
          </a:p>
          <a:p>
            <a:pPr lvl="3"/>
            <a:r>
              <a:rPr lang="en-US" dirty="0"/>
              <a:t>Pineapples</a:t>
            </a:r>
          </a:p>
          <a:p>
            <a:pPr lvl="3"/>
            <a:r>
              <a:rPr lang="en-US" dirty="0"/>
              <a:t>Papayas</a:t>
            </a:r>
          </a:p>
          <a:p>
            <a:pPr marL="448056" lvl="2" indent="-384048">
              <a:buSzPct val="80000"/>
              <a:buFont typeface="Wingdings 2"/>
              <a:buChar char=""/>
            </a:pPr>
            <a:r>
              <a:rPr lang="en-US" dirty="0"/>
              <a:t>Aztecs boiled, broiled, or steamed </a:t>
            </a:r>
            <a:r>
              <a:rPr lang="en-US" dirty="0" smtClean="0"/>
              <a:t>their </a:t>
            </a:r>
            <a:r>
              <a:rPr lang="en-US" dirty="0"/>
              <a:t>food, or ate it raw.</a:t>
            </a:r>
          </a:p>
          <a:p>
            <a:endParaRPr lang="en-US" dirty="0"/>
          </a:p>
        </p:txBody>
      </p:sp>
      <p:sp>
        <p:nvSpPr>
          <p:cNvPr id="4" name="AutoShape 2" descr="data:image/jpeg;base64,/9j/4AAQSkZJRgABAQAAAQABAAD/2wCEAAkGBhQSERUUExQWFRUWFx0aGBgXGBkXHBgaHBgXGhweGBgZGyYeGBojGh8cHy8gIycpLCwsHB4xNTAqNSYrLCkBCQoKDgwOGg8PGiwkHyQvLyksKiksKSwsLCwsLywvLCwsLCwwLCwsKS8qLCwsLCwsLCwsLCwsLCwsLCwsLCwsLP/AABEIALcBEwMBIgACEQEDEQH/xAAcAAADAAMBAQEAAAAAAAAAAAAEBQYAAwcCAQj/xABEEAABAgMFBQYEAwcDAwQDAAABAhEAAyEEBRIxQSJRYXGBBhMykaGxQsHR8Acj4RRSYnKCksIzsvEkc6IVQ1PSFiU0/8QAGgEAAwEBAQEAAAAAAAAAAAAAAwQFAgEABv/EADARAAEEAQMBBwQBBQEBAAAAAAEAAgMRIQQSMUETIlFhcYHwkaGxwdEjMjNC4RQF/9oADAMBAAIRAxEAPwDkDRQXEuVN7tNrnzEyJKnwByCCSSBXZ2vcxPygTQZx0H8M+ywVaEzJ4lqlBwqWtOIKcHKrAgsXhZ8rY8uKEDRSm+ZUy2Tx3NolKT4ZcsEpwjIBiGeKyX+FHcSkqt9r7tavgloC8I1cnNo6LePYyxlUgpkJlKTNQpK5YCRnkpswcucVF43RKnpwzZaVgZOMusGY8O/tRgbXD74/C+ULAq12S0mcE6KQBiYsQGq7xP3vcibFYkomycdrnNMKtr8hGiaUxnXOOofjBbkWO75ciUkIStbBKaUTU5VzaOL2ftLaUGk+YeBOL3eCbbXiVtk3WT3ctKibRMI2AdmWnMmYc8nJbICP0Xdl391ZZCSSoy0IGI5lkpFfeOWdj7LOtJlmcxVMIUSEpBTKpmQM1ULbsO8x1y3T8KDvLDzDn0eJc0jXFzRwPz/xLuI6IBVoTKSEoFEgkDgkP7MOsB3PZVBEyaskkkpBxFJICmUpKRmVzAVfyiWMkiFFpvA4lEV2mbhLCpqujpCesObmSkJlH8wskMs0CtkBgGbWmcTjIX03xx6fPb1W9O2yXFNlCYmU4SsltVAHokH0hWi2d3JcqRiXUuMSqn4i1C1GAhteFqCUF0n+6vkD8oVd+lOBAWGG0WTTfWoJJPCF9YyOEt2Ps8cj9UnmkkZCDRaFKIWkhAAUAoAMstVhiGT+IcuWpN4qMohbFllJcUUCEmoIrmc4+TpxmY1UKQaHElIJLk0LF26c4VIUyJwrRSCxzFJnpC2nf/UofX56LM47iAva7ZSZS50hKUFAdYNUhIzUgKJwkUfRnZmLrOzHeLmS5kwEUmFIUKgbKQeGysE8xuhl+0Ed7/2z/vl/rB81SMMpaCKy2YfDVy+jlRPQJisXHhS3N6heLxtIQSo7hkHOukLV9q5w/wBMhCdQGJLBhiUQ5yyDDhA173w0zuynZIG1qC+o3frnCpdoTvGf1g+noWeqDRtUyfxQnpSElCObV50Yb9BHNbxWZk+as1Kpi1PzUTDa0jUVj5KsUuZLWwKZqQViriYkbSxhzSsJdQYsQkhgakxc92CUYBKFz1SgZqCQpLFJFGVRm+98D3VLVabaFTC+13k1XBJxKPMmnMiGVquozkJCJiAASWIKRUAVZ3NPUxUdkPw+nd1PKpZONSUk+EFALkAqYsVNiYZDfkQSAR4W77vmiuz8iUlYmKOKZPU0tLUS5IUvjnhTTMKOiY7FISSgAUalCUgtQsRlVxkfnETc3YBEu0C0zJxSpKQlKGDJVhKcY4AMUpphIzNGpf2gSpSsOMMk1Iplm+rfekLwucH2TytNbS53+IFkXJtInImFW0CFiikqS2ZGtQxFNIAm/jlOQsoXLxYaEijxRrAmJnqUlJSrANrIFUynF2GYycmObWW5J1otK5UmVjUlZCj8IYkOpWQGsP6Ykvc5xocrW2irazfjsClu5VTNW4RotX42JUGQFJfhnHyb2DssmUEWqaCokFYl7IH8IOZ50jVN7UXfYP8A+KxAzAKTFJK1Dqp42dU29rcrwIPC02f8SbOZZQsu5LuN8LbTb7GsflzggnnCm/LCbZZV27Bgnd/gUlIYFBSkhRDZ4lZj6RJzrAtIBKSHhhs1ilqrVzZe15lHCspWBkoRQ3R2uTqErT+6oD0Mcxva6u5lyKHGtGNXB8h5QJY7UtJAS5O4ZwB0W11sNFZc3cMLuKbXZlh+6lgcRlEdffZ+SJwVJA2iNlJo5OXUwhu7tOQcMxxpX5iKjsnc0qdbZM1KiAhWNSX2SR4aabbHpBRqiBUgQsjlWVm/D4YB3kqQFtUYlH2S0ZFdgfM1j5HO3d4D7Lq/PPZ7stNK3WkJBFHO0OmnWOkXIBKKZagMIpi1B3jeOBjXdNheS5Z8VTUPSgHDPzg2XZQpQLDcYgTvL3WUF7iSnsu9CEsQFy8nBoOuaeB5daewX6lQQFHaUrCCNXSpQPBwkjnzEc1nWvA+zWnqP1gJF/lEyWU0wzUK4MCTUdYbgft4W4pCCtP42Km2q2okyU4xIQ6gCBVVcia0aEnYj8PLVPVimSZcuUC5XPS5VTwy0lwoEs6sJZ6F6Q+ufsyLdeU+22tDygR3SXdK17lNUpQBVOpI0d+mmaVbJxFJAoRhHBi+XCB6/wD+ozTjYzLq+ngqMcW8X0QV2WFFnQMa8c1RALE4QzlkpyYZZV8o1X9b2CickpJ8wB7PG/8AbAhKq4KkYaqI/m+zEt2otJElQepISOOX1MRtJO+Vh3cjw+flA1TAyg1erlsgmIQVZkKXXLamIZ94ZFeDxVLnJOEJmrJdmAG74QMi2UT9zqKS2FJGISwFZASkgOeAmY/QMYp7PaSVgqWlTJZku9TvKRRgXbODBgkcGX8HuFvTAhhKAvmyukAy1oJYBWJ6k0xZgB+UfbUMEvCFSgAMkocdVGp8oNvS1y6YkF3oC4xcNqF99qSUFzLSdMINP6gPvjHtRpY4ySx44+cUnGFxAFJVIu9fdEiUDiWdoLzAAGwnECzvpCcTGTOG7BQ5hhNcEdYdJtwlyglAUUjNRc7XxVbCBw9YRWmfiE5bZ4UPvYKbXR4FCyLDmk7ut/ryQtQ51G0JOX+XNPBI88R/xhrdSO8kyg4JShuLOWcaatvrCG0TPyl8wfIKHzHnB1yX33dnUWcocJByOJR04GvSHyFPvBQXaC7SpRUAcLsksWUU0LHIh4mZlgWXDmmeUW85u6QCFAt8S0qHSWmqBzrCsygUqLDPfWkItnc0mk6ImkKLtdhKauY9XDOX+0yEpClETEulIJJS4xZaYHB6w8vSTiAZyct5zbrnF3+HvZlFml94tLrXQqFTiFWDVKUVyoVOf3YpDUBrNx6pfbZ2oT8Ovw0mSVLnWoMlH+kkKCnb4lAUYhmDvm4rHSrWhJlMpNG1QQ3q4848WVKqlsSc9tQBbPIJ374T2u8FrmiWlwSaB3AoS7u2Fhn/AMQpNqXABxae9jg/MplkQ4Q9gscubjloQ6go4lLJVhGm3ny1MerbO/ZUuVY0pBDnJBJ2XBJVkWc0y67E2P8AZpRDklSypSgQwNAAzPQACrP1aFtjtRmTcairCh2UEuCSwYkhmAJPlC/akUwDPj8+ea86IVaH7UzErC+7ABLqGEAYld0pKf8AyW/SIi+PxOMqX3FmQEBNCwYqUKEni8PL2t5KidSX6kkxDX7ZUSbSLQE43Za0GjYlFOL+IYqcCz+IFVjSESuIeUkBu5SyZ2lmrJ71aqn4WBHnGoWsHKdOHMvCy0rJUSdSTH1MWWsY3AARaCvrsCk3XOJmumYs4CRtJ7tIKia6qwtyVvETKApRH5wNdQp4e2OWP/TUoIdxMms5bEVMkHCQSGlgs+sFdk+xNomr71NlmoZKmStKkoUtmGFUwuA+in4KOQBDse91jrXosYU1OSp6TEKGmJdfUR5QZ4LowPvCkPDG+fw8tlllqm2hKJYFQCtKivLFhwuKPqRweDuxPZlExItFq/0Zb4UnJe1moapxFgn41FjQF9yPhjBd+10gNFr72f7BzrWkzrUtMiTnjIClr4p0A0BLvoDF5cvZOVZxhscqerGB+dMUo1BoAlIYCpOQj1Y5U63zAycElJoPq1Cpt2UWfcIkS83KaM4Afid/AOYkCZ05I4b8+fwsA2hEdnJpAJnEU3frGQhn9ojiL96/BCQOmJTtzA6RkHAZ4fddpeO0trdZ8QYgMo1DP99YAsFqAd9yv9h+cEdqZYTUaqINAnJ/hHh5QnRNoa6K9QqJzGmu9yl5h3yjbyQFFZfR+uJm9IQTrMFzQlPxKwp5kgJgyZaCQXbIP5mNIu1UxExQ/wDaSV01ZQoOOHEf6YO07QuM5V5dqEIlISXThTUttKcAuXyBqctYJVaEpQSFqJ0oGDsK0PyhZ2KvMzpUxBmqStGoS5UkiiiXcs2E8hvhjMkzmSlf5csnOhy0wAvXJiNY+al0sgeXvFl3XHwe6+gic1zRRwtVvs8vZUO8WpTbahsH+kpZmyruziZvxeKdZ5ZyK8auVVH5xVXsmoGOYXzCgzjJ8hv3GJBczvLwVulyyOqiE/MxUhjLGGxVnpXQeSl6p+5wHgqG5rMCZZmBwEFSnLJxrIUxaqvEqnCsOJ9slpXs4EUZ5YYkZtkKZVr7wvuWQJkxWJyhOj4QSSTUivhw0HyhhMu5Bmky0y0gZqUSpL/ynM8WjLxK4bWFuen+x+eqa04aGi7/AEls6b+0TQhGJdXIcBwM9qmHn5VjbftyKw0lIDfuLJV0dgo8KwV3RROCnC6EDuwQeRp4eR3QNfN6KA2klI3tl6t5wBoiits4duvpVfv8pouONnCVTCBIlo71ThINBQEuT8T5mEVqVhkkUGKa9NWGcVdsvN5SArCoYE0GWQ0KWeIy91DDLCciSf7lfSDwxNa7cx4d7UlNVIS2iOqAtK/yjxP/ANR/iY1WGae4YOcUw0HAmgjLxmNKRxr5gr/zEA2KekSpeIkAkmjA1fJ6Q+eEg3on5dKfDhpqrG/MgkA8KQbMu9IkCpxqD1DMTlxZmrAFinBRCKlJ4hwObN6QdfmEI2FF92b7qsC8A7JodbAHDqCaPsqBdjOFr7O3cTMSohyCwyzNSa0GFFX3kZR0+xSRJlOBgJAAckJcUHFm0AAYBt8R/ZaythJTizSABiUcNFEUNMXxHTC3Cxl3qHLEBvhU5U+ueUbZLG15s1ihf59UKNpPe8UPeltwoYKQddlLev8AxAt3ysCVTlYMZSwdyQgsdzBRodctKxsUk2lbgB0muIsCKsHzIcZcNHgS+Jq1KEvugFnIIAOWeEpq+pfrCszZGEuBJHAPer84PuU03wQlutnfkSkqCHBxE5ChOQOeQzYvAs6eEBaUABCQwYnNVKuXcgF33wbaAqy2cJKjiO0oFOFzRwC+0wpV8tImjPH7OVH41qNKbI2ffHGI97HUeev8IGoeA00kttnOv76RpVIlTFyxNTiSSzOzggghxodehzAMaFqdTmPVjmjvUE5Aj1IHti9IpwgtakhgKiu7soiYArurPLCmH+kglhSrpp59Ido7JWVKGVLlrZyAZUvCK7sOZJHnHmw2x8O7M8s/Z/MQUq2anieia+qi3SNgFvJJ9ygbikJlYbdsbCUqOEpAThaWpmAAA6CKY9pZknulFZmYydlTB0s4OIJd8t/iEStqmFU9SU0KjhTzJEv2JPSPF527HaSEeCV+Wkb2LHqSAP6RHC7syaKMyyU97TmXeCZZWShKAvvE8FMCMWYLhsi+INVgdUjsyZ5T3gMizS2wShRSgAwKh/7YAoBUgbnJJtjmJlJGqhUn+Lh6h+cbRbCs1NBU8tByJHoYG95cadlDc/cU3n2iVZ5JLEJQPAmhbQczzG8nOIy0dq5i1hRkJwJ0EzDgfJhhwv6mN1+3iFrTLxMBU1IJU2/eAfUwJY7qlzkJMyawBJApUv8AE7OW1G8x587WUOKTUcRcLAWn/wDIVGolqD6E167MZHuddKcRZQI0qR6YT7mPkb7Vh6hb7J/giO0MoiUgqA2lqIbUUz1JifE7Ntx9QqH3aqcSmR/KTni1P0iYUrPn9IHEAGCuPNLajMhW0zc+Qip7JWYrSQA4K3NWGy4AJ0Dk8+kRyleLp7gRe9npPdSkYkqYsonIYlOp+NGpwrAdeah8jg+iJpG3JfgkCrMqwWuWogplTKPUDASHAJFcJau4A6xeW2zlK0YkqG4oWVqJ3NVuYESP4gW7vlSk1YIUqpdySAWpwgrs9eypskKWJizKGBWF9BQkpDjZbqDE/UNifGHiycC/2RRTsJ2yFiY2ucO8P+oGHxvyJAIBz5xKdnl4p1omb1geQWr/AHYIaTLYO6mTA7bTOX0b3AhZ2aITZFTDqpS+gLD/AGGHIxUQ9PykZ8yO+iq7heYCyVLAUwCSwYACp3uMnybPQ6ypUFKwpCa1MwuKD4c9+deekLuzKQZEuilBnZDtWpJKalRNc4Z2BdnYqViUXOySo4WJDMKu++EYYu1l7pAOck196v7/AEVRo2MorTJSVTjimISGzRma5MyebkGAr9sIZ0LJIBoWqGqHGrbxDKyypJngypYUauCaDiyjQjLrlAHadBALoSh6YkYSzkBy2ldfSKjdDG2JxeAT4gn8rnaHcKSu/wC7O6kjBiCkoDpKgpyEjMOSPlE3ex22/wDjlt1wgD1MP77UtExL4ykrSkFaCk1IGbMaRPzg6lKJzmN0S6z7QGElxLi0D0SWr6ZSm/VtQaYm5A4B6Jjxd9oUhKUpUpJwMQNRqFVdqDfGm/V0b+EDqan1MerPMoQaj2LAQ8G7sIDP7gnN02clRUAPMjhow8zG1EsrnAOU4d+iy+HyqvkgwNZpC0S3Cjk9KD1zig7N3XMWUkpNNpSgkqwEsa8QAEgHI95AZIQwbgDuA9imi6+74quu2yolykBSVyzhASRsimThgVFt/pBNrnYgEI2gSPhAr0ePtktJSCUzsR+EFNTluVv3Rus9m7t5kxKwoirUArwrzJiOLl4PqeceZH7CaADQhrTLVIlBCTU57DKUeZfFyg2w2ZUtGOdWZVmU7ClKZnzhMJyp04NUAuXUE5EEV3u2Vc4135fJSKU4O4PUkv6GH9HrIonbjdcAchZe0kJd22vYYMKa4suKtBzJ+cTt9p7mUiVqlIT1zUeqi/UxvsgM+cFqLS0EqHEgOej+8J+0dsxTTw9zp0+UOSu7V9qbIbO1LVzGp5x8kL2w+lTz/SkDqX97wPqWEa5c7a4k/wDPqRDUbcrnRXlzzXS5NVEDo7qboAOsFWm0M1XqE/2nEo/3P5iElkt+EAJCSwars53tUkH2DwX3odAcOEktoHbfm4byjzhlApD/ALWJZmTBWY4ly/4SzrV0BHU8403ENoE/CMXM5Jr69IARUqXxLZ5OajybrDG5/C+pPoGb5+cKE25Gd3Yx5p539IKC8MsA5rIJ5HIeQb+6FKtopT+8oDoKn0DdYJvO1pzJozPxXs+YS5jrRy5BYLNIC2FZSSpGLvFUIz2j+r8IoZtrmypKRsYQKAEhtWyAeFVgsqVLDCYuWkAsAqjHUpyjZes5GUtRTwckDoXMIWXG7+6tNAApL5t7SnONCcT1dTHycRkIjcCbT+cqcEFfwsksBsivICMjv9Icv+yIqbtrP/PSkOcMpIrxL5jnEyVep+sOe0av+pWNEkJzeiUgZ6wonywggGrJBPUPFBnAUWQ24rzIRiUEjNSwBzJjplz3dLmoGNUxQzwpFNRm2mXmI5ldZ/Nlb8b7vCHz5x1O57YQgJ7wPpn05boW1T4xIxsnGT/Cc0oNEhKO1N1mfLSuUlau5BSGSTsbqDxBn6mJfs/a0pmlK1KSiYCNlvEHKcwQ1SP6o6heFoAln80v/CAw5Vjl/aa6TKUFodl18JASvg+YOcZkYI3BjzuJ9K9F6UG+0b0RfaCcJdlUHJcZmhOJT+wjbYrGf2WVKDOvAnaLCoBU50H+pCztavEmXLGalpHmw+cVd32R5stIl95hxLYlg5LBySBqpgeMbm7jTQ8kCIb5LPjaa2edML4piJdVBt9S5AAZubRpsJwBQVOYFSjsDxOSXJPlrlBFhQoOQmXLd/HU65MFEDy+cEXVcpOJaxLJJo4xBqVCWAFXzDxGigfK6ohnk/L/AIVkuDRlK7HbJcqaSPzFEMlxVszQEvpAtsv11ggAEFxTCxBpQZh98NTdndTysTESwU5pTU6thcBO99ekILwkgzUOrvE40uwZTYh4cJNdKVg3Zysd2bnEfhZtrsrdeNrUZpBWFeLERi0So6itYj50w4UZ1StXPErB7RU3yuWO8UlBQyFkA4mybUtrErN2Q+iRLT5BSzFKKIxjaSD5hStQbcAkF+zXmNvUPRvpHwE4gB/zA1rmPOB3Or6Rsu+0svwksMoe2BwAJXYhklVFgGNQBBAAxEeJwD6AmnnzjptxrSiUECYAVVU4BoetTpET2dsGNWaUOXJLnZTsgUzc0bXCYvEIUEBSzLmPs5OoDRnHVgczErUzuZJta7ABv5YKYhaHW76JlJllShV0oqFJSBXJh9RHm8pxolJdy1WGftANonplI/LWpwPCr/gEese7MjCCvvBjIqGds6O7+Qgmn1vYtLA3PJN/z+EVzLyVptF0plSWSUFTVUxBJz8buBuFBEHbbRMmky2JUCAaZV35PDu9L+WVkBySWbfGgWVQTUJ7yYtnG5gKnVhA9kMwEjGkViliSQsGULNmJkyThyACQTrhqo8ist5xDWmcSSSan5/pFF2qtiQRLSdlPsPmS540MSc1Xmfv39IoQsIFlTRk2vk2cw+9P19oGsk51jh9+0D3hamTn96eZr5wFZLURUcvvpFGJmLRQMK6u+cDyTU9BpBMm0f60w5hLDg4NPWJa77yLF8vv5+0N0THlJQTWbOSDyzPoIWkwUItyiprplJD+Kg4gNXqpqcIaWROFAHT5/SE1sn4p7CiUUApQDPLOr+UM0roPP78/SEm3tsrmodbseiZWBLqKjkkMOtT/iOkfZAVMUVBIUlDuD9OJcf0iB500ok8TpxJ+vtHmxq2SELOPwhOYJDjnm8GEjYqLlvTMLnKnumyzJcolCpYck4K61qcnicvyauavCEtMUoAMRUYgCx3YX5Q7VdglyU41zUqwirpI8k5ecJ7vlyzaHmqcS8sJbFiAclqgUhN7C1u41R87H/FTbyqKymdKQmWgSglIYAEge0fYVzZ8lyylN/MfnGQLcfH7r2FO3qsrnTP4lqH9ymhbeE51qO8n3b2hjOP5/8AU/k6vlC+ZIqDnsFZfqPpFBgsKVSL7N2YzLTKQACWJY5VBck6DKOhWCeUOCJaRiYpcO7nQA0fTc0QfZGe1pUWdpZpWrFLCnEZCL+yImqSlJShSXfDiTskChUBkPOJmvP9VgZl3ysKnpBUZJ4RF531iATjzOTUDa5mozFOsTd9TAuYkd6pY1BDZVHxHWKS8UzAqWFqlBOYaoBGWywrxieva0lU0JxlQCTn5UqflCwErtSBKSTjlHeQIiWjoVL3irFbJCf3XX/aCf8AERX3faJaZijMJLAAAKwswxO4zJKoj1HFby2gSjqopB9Er846BcU1MsTQSkKmKUp8OJwWCQon+FqDKsUdVtIAc6va/sp+lHeulvs1pUzplYktn3ZX/wCRBhldM8GUFYCXdtAGJDAOICmKSmW/eLcBvCMPl+seJVqloQMSlKU1WIA6UeJ+ln/8ztxN46nCoObuC3iwifNqkAIcqCioJqCBlU8ss4TXvcoStCgUISFAko+EPmUqanEH0gy67bLCphM1WVEukeZIr5CAbwmKmLCZa8Tv4tAz7qjpFfs49TH2td4+B/SFZYa6JFeqmRMwKNWT8PxKGqW04Qgt52l11UGr8KQn6xSX4WWhKsP+oVHCzMlJO4b8okbVMLEnPD6qUVH3gUMZjG13Knync9Ts5e3MO4AfODLis5UpIIdzny6QstK9k71L9PsRW9h7tUonCFEkskZkUZwA/E9BFB/dj3LbTTTXJXROztmVgSO5xpVUFg7IKeOyCqujxXWSyILLZUsszAMBzpnE9dfdJS6FKSphhQ4I2dmpVWpBOjQ6n3upKQFBwaDCQfaJejED3udMR75/ghObXNaA1abXZu9mYZigUJY1zOdGBpQZg6xrvi3ywjAUJFKMAPIiojxOk4EElCFFTlwcShUsxI9AYRWSVjUZixM7tPgOmIHUkEkBvqYyNSyJ7qAIPN5x7re0kei9WGSJSFTFPjUS2JLMkOzPUu7vC+0287a3pLThH868/IFoJv69iohJq7A6l8zE9ftowSwj9wY18ZishzcnyEMNA4bwps7iSpm8bQVKP3QZD70hZNmevtr6U6iN09f398IV3haWB8vv70ihG26CGB0S68rTiU0ZZ05QGkuX3/YhhY0V+9IfPdajJtZJeQ84ZIntMkuQMAXMLh6spg3QDrGm57NiVXIVPTL1rAs+c81XEBPso+3rE8gk54WDivqm12hyScyf1Pzh7ZBjW2n0+zCWwrCUgqoK5VJ5D7zhtd94LCThRLSB8S0hajqXJYekAc2ylXCyibTNC5oSCBh36KNA8Nrrs8vGO+UNiiShg7gO5Ywoum+VEvNKmIJ2SpKRWhOEhsjnFJd6poBV3eJBpUpUSP5SX9IW1QAYCD9vyqOmaWhab6WlmlTFEblEHyIArHzs7Y5suSpaBLSZhKiCTiIOWKjZNR6ZQtvFYUvYSUlwGA4swG9oPtk4S0BJlKlkBsiPM6mFYXxtw8H2wniDWEJOWSovKrrR/URkATLwU9C/MtGQ/tgP+x+yxTkvmW/CpSloUhWBVCyxVOF0rTRSWehAI3MCY0ImvLWsKdLpQCCCCM6NT4fWN95TCFneMKd1czXpCqbc4UjvZZMpalFLo8KsvEjI65btYZaAfJTKTvscHmTlFJVglgmpGFyqtDUgsQK8o6NdagMJVLwBqYc1b3wkqpxrWOOdn+1f7KqYJyFNMDCZLNCUggbJzTWoBBrlHRLvvCTOlpVItAUlttxVJ02AxH9TdYl61roJ2zAX+L+eKoacgs2WqC8JgM1kyXYZLyGf75iYWXtBdATRqNqR+7SNs2ahKlYpqjuKSEeYINeEKpM04pqsRLJodzJUfpAdPI6Wfe71x6LuopsRAKAuh1WhBLgmcqYXDUQnZDn+Jai3OOhXfLASFCUkpxDCVF11NHD+hDcI5/cFnab3gGSZnJymWw8wfOLeVPlYCn4yQyio1L7gWAO5oJrJNj2V90PSjBVBa73X3RIKTo2IP9IXptMwSmSEJDeF2OW4BvWFs+zAIIM3acBQw0YtUElz5QRPmSO7oZieOLPnRvQQnNrJpXDeRYTjWBowldlvCYjvsEpTFsRSknf8SRurSMsdimD85SWBScIxMou1cIzpvYxukSFps5IUnAVkjETiOQdkgs2TndAAtS+7U6hsnw5mof768oNpQ3d37GMEFcmOMJXetqxHF/Ao5v4lYNeCYmb1mYUn7yB/SHd4DaKTSstB6B1f+RidvgurDxr0r8opxjxUYm3EpBaCcctIz5PUmOwdhQqXLZOFMxQ2TvqzvkkDOvQRym5bIZ1rpkhvoPV/KO09mpMlIAmBWKupSa1Bb25x3XzmJjaNHx9UzC3c4DwTue4AlzBiQA/5b0PMClPfONdksqSorSha5QFAS4d9+ZbdWNkpK0lIQtJCnBNQ3E7+LQRbrKqVLdM3E2YIAB8sjEeKGWdpe1tgentRPPoqBcGikmva1BRwoOFyARXXOkD24BASlMwrSmpxNpWjZV09YIQtcpJmlSHWkUD4gN2LIcniavK3lZOHxKLD9eR13PAogHOojzWXu2hakzXUuevJHh/imH6CvXhE7floLJScztr60SPJz1EPrUU0S/5UlJKjvOaj/MSwA3lojrdajMWpas1FyN24DgAwi5CzqozjudaCnzWr1+nyPnE9eE5y0M7wtH39/ecJFKdRMVoW1lFaOq2SkQzsiKc4Bkoh7dkraG5I9dHjkzqC7yaTKRJwIZ6nPqwpvaFlmRin8HUegaGk3w4nDA5auxPlC2xJ2+f1J90phOMckrkpzSdJDt0AG4DT7+cHk/lhIzUQPOp9IDQnQbmHMwemWSpKUgE0YGnioHP8oJgRPJSzRudSKsEsMGmUWWIbJIoG6D1ijKkJl/lzlA5Mpi/JmaNEmxqnrSlUtCTLIJKqDIt4Xfl+kbr/ALEZadqXLIA8UunnQHq0SpCXG1aa0UAgbvT3s4FSwjC+0zu7eGof5Rsvha0gkLTMS27dw1jLolKlyivugoKJqcJJGmzmA0L7aoLU0sYVEimmY00pHGNLitnBpBy5cshy71yffpHyHRsUwUwopx/SMij/AOSXwP0WO0Hipq8pB7tSzmZhJ5YS3mY1KSUyJadSlc0/2sPVQhhe6hhKSmrsPSvq0Lr0tQxzGphSlA3DX6RR2i0k4UtFhnSf2df7QjEjHhJYnaKJddmqVVzFaHeYm5tnMmbjs80hPwqxICgNQplU/qAfdDlF2mbZFpJKVd6VihL7CaaO+QrnEgVQWFrXF2fbpwsjgK/uDt6uUCmcJSgfiSkKVyfCQR1ENbpvJM6TOWgUqNpITUgCgBy2veOVyZxfZDncxU/BhHQ+yqCLDMxAgmaWd3bEjfXTWMTxsYzA4XpHEjKZ3KSsTjU4dkDmZIpuzMXVkkzDKCAuUAphgBLji+FnGcSHZGyBUmYpRYKmValMTsNztnHQLJZ0MgqkhA0NQTTI1fziDIN87WfymtPhhKDm3AmWpChNCy7qxJASaZ0JyNWrG2+LxWJbCYlY3MU/MwTe8+QlKSUJFdHHQtmPpCK9rdLUGMtKTowwmO6qQ6WQxxUB5WmG98AuytU1clMhLJUaeJ1AOakJY4QBkzRPrRiASEkhUzxatshnG5zwh9e1sn4QVpUkYQwpQfyg05QklKKQFBmeg3PtE+ntCWna57ja1I4BpKWWud+YDvmKV5ED/GJm2TPGo6CG9rnVHBD+f6mJO9bUcBSM1FubtF6Fu5yitGVT/hpdhW69VqJBPCgfhiJMdesVjUccuaEglttgSWZm6Bs4jOwdxrCEolhP5SAVqJarUA3nNR/mTFxM7nuwslQW4faNQ+TaDlE/Wb5nu42jOTz5fRP6cUN3Ur3IlSpa1BSsZSNl6UL5gGuUBXpPQpScJUmWo7RDkMxyJoD6cI2Wy80LBloQFKJcAJxGjENrCi9r9WE4VhSVNkXFNxehGhgTNS2OPZGAPMJnaSbKXX7NSk/lqUUjQkE+YAeFyNlJV8RoB5j1Ljkle8QYqwoMtJKlBk41ZUzIADaBtakAQLaJwTiWQNjJOYCmACeLBk9CdTHYIwBuHKU1cn+oSa/rVgQJIqXCph3n4Unzc8xuiYtc5h9/ebmDLbaCtRJLuSSWGZqTT7rCK8LVVoswM4CSaEuts9zGqSiNeZgqWn0ilwKRThE2OXV90U1nsWFIYsSKvxGnCFF2WVyBk1Tzg+8raEIoTsjzO6EJHhxLevREjYeVttlsx5ZNRstBHixJ2uQ9x9XhRdU84S+o8hp9YeSPibf8h83jGzswWoEp7xTGxhyIa3VJlrWVLKk6jD/al6bgfOFdmRm2bMOZH6xX3aZsqQQAlST8ILncKHfCkvdYu6VtuterrTLGIrUtQJIdJYBnA0zga8rRVkzCpJLV00ipk3lNlSgO7HdszJKSBwKUmghBL/MtGKShIIBJchIB0fjnlCkuma1u9jwT4VR/6qbXWcheJ8lIQkInKJauIDMcBkISSpgM38x3RkU9D1/5hrflqUSe8Qx/eB+cASETESndBxVbLTjlA4jWR89lom+V6VbR++fJ/wDIRkKlBy+FXSg8oyKAmmrn8oVBFTliZMSWfaDZaNl/CSBE/eg2UgkFS1FRbiW/2gRI2O9ZsrwLIG6hD/ylw8EG+1qbGEqYMD4S1d1NTpFfsSBhKONhUfZyeFd8k+EKCmyozZiuQEF2qTLlbaQhRJOLEhKinUMWrziYuztAmQV/l4sbOCtmYK3J4vG8drUuSZAU+hWW9qwvLC9xwusdt5VBbLqCECYJzrq6AnZFKbWp5BucNLuT/wBJ/WfQzPpESe1CD8Ckh94U3omLK5FY7vSRqF1/qmCMTs2twKQ5XE0qTslJPcISNSKmgBd35CvGoiyF2kpAE4F89k05Vd9Yj7iWoSRhHxa0piZzwAc9IoZ6ygpwzApRFXGFI31cn0hPsInW+QcedJqEmqCNmXeqUoYJxLiqlsnCB/KKueEKr1sypkxKTMQoFQ2i+zxY5twMESULmzClawkJS7p2nfQAs2WcLLzsoRORiWVS3r8J4ZHU0cQnqIi5xlYLZ6+HKYaaNHle+01iKASmb3jCoIZ23VPlEtOYSiAasByK2+XtB16W/EtkEsSKEk5nRy76QrvOfTJmKlN/KGHmYMzsnO3RCkCYkMopHeE6kwjew6P+kIros3fWhFHCHWedcP16HdBV6z8MttTXz/QCGXZSzCQnvFF8TFxkAxQGLMc1deUUP8cZd7JEBdF7KypwBOHDLLlKioDEkbILBzVizirPFMm3LxMpOMp/dGMABqilK+3CE1yykoQylLoGFQKhqDhpDcd4EOZqG5qxGvEt6x80WGZ7tt+yqs7jACl0y2kzj3Y/MWWUABiIz2sgAM6kNWBbzsCkrCpqELQFAqBUDQZ7NH8zGmbbcM4VZQ3KSogHMbP1gK878WC2fAODXINvJ8g5hvTxRNy+93KzI8gWsvm1IKwJISkliyQAN6XGQYbbbyl8qzHaS2ANKTknNtVHPmwp1hhMnd2FTFF1VAJ1WTU8nc8kjfEjaZ+JRL+fqT7xQjbvduUguLnWg7ZOwJPGg+frE7apum+D7ztbngIVM5eLELNoRmhbbPLgxMpjwf79Y12RFRBqEkigc/JzHnle5NJ1dkpIlqJzoRx3iNFsKO7qjU1NXro+75RtTaO8ShKRU03fbawu7Q20qOGgOQAy4NwiY1jnvuuqb/tFL1Y5Qw8yPKG1kTQcST6kwus4ZKeB9hDawy6ADMD1y94M/KnvN2m93pFMRYOHO5y48tjzirtNikjuxKmKSkNifayZ2NK01hJ2cWoTUd3LKzVWlAwINT+73cPLTeXeTsQkYikbX5eJs86NAdQYxCbq/um9M01a3W2SgIeVOU+oUx9tIXXcJeFRXMUFk6EMGpWlfONF6WqWt8KcCv4RR/5dI92i193LSiZJwjOqWNWL4s3iIAPlp6jSAvJanw4u8CqUfI7+EarYEAMnEktr83gm6bAqatSpa0oCRkp8y4z5QNeOMLCVpxEVpUHiD8oZELgAawubhwvqLEG/1T/a/wDkIyJ62XztnCS3DLKMi0GxEXtP1KUL8qHKNcxvH3SPLR7QsgxvStB8Qbin5iKiEhVxrMHzbEl9mag+Y6ZR4XdZHxo6KEZK4gWjqnY2t2pf+P0WqOZrsZGoPUfWOl9hh/0AB0Mz/dCmq/xFYfwnt1WkqQtKaYSoPxCUH/co+UObLJC0gTJhQsAijKAyOZYnIecTnZ1dZv8A3Vht7pl/fWHM2bLUpJbCKuEmigNRuzAiDqn7RtCoacd3CLsMpCUqUtaiqoGAgAAGjggudesAybRLMxffK7wAOlOT1zUx0Og/SPV8TZRSBJSZZ1YqViqxoSa+7xP3Ve4MgpKQT3i6sCTVw+9hCjO0DSAccYR3OF5RE+UnvDgOEJD12mLhs65Oc823Qmvie7jeQnyqr19oYqlBEvGVEqNSCX1OEebRPW2YxJJcJDcyaqMVNNH3Qp+pfZpI74talLCR5Fm9abhFxc9kZpZ2k5EZiowgAew4Dc8c+u0d9apYPxTATySXPSOp3JszUgJKlEFTAO2SQ7cHrwVDOstrQ0eqG3+4BV0oCiSjDXZW2fXf+sabznd2k4FFQIdixch/LdBVjV3o/NxpKC2F8L5EuCMq/OJ3tGiYmbLRKBmBSiCxqkGoIGtQfOJMWnnA7VvBVG2nCy6p0oyzPmylJMwMkrCgwG7R9aQsoZqiHodnmwD9NOJ4w3v6+CqWlGHCU0AIYjX0plSkT1otPdyidVBk8t/XTpuhlzAH7gbtTtTLfdCWX/bnOFOQoPmeuXIcYmLwtTBhBdstOZ35ROWy0O5inp4kFjUPaJjloJs0oGh890BSkuYZWZO+g1PCHnGuEYmkQiylJrnUfe+kFWOUp8qOOg5a5wGZ5puq2b/fKDZkpWFKkVyce3lu5QqSbyvN5tM7UoSUlBAfN2z/AFiYlL7xZVuoI+3raVrUytOfzjZYUMA276xsRhluHVac7CZy8kjh7w9sgLUzNBzNB6kQjswcp6Q/kANu+T09HB6Qq9KuVF2dsRWpSxNEsAAJGF3baDlw2yQOkOLtss84lCbLBBLAlW1yZNIR9n7VZjIUSDjW6sQUqhJJZnZq7oY2OdJCGdeL97F7pZoj6hzd9lVo2kNpfU2XvJ/5xwYS+IAEnNgNI03zOUgEhfeIbXPy1+6Qxui0SwlapkvvWpjKSQBSj5PAN5WeXMUkSWSoqFHOFnq75dN0bboy5natcPS8rZeOCErkLRLRkpKjU5jM7jwgC32k4CvE5S7Dfz3GG19zFpBxhJGrV/45xJ35MSEpCCRvG/7MFh3E7bx5oMjsWksy0AEvn9axkaUSQoOdfv2jIr21JWl0ySUlj+h4g6iNZEH2mYkJIFaa5ON3HIP/AMwKlDpByJLAZ8KdaQ619jK0FrKI8FMEIlku1eVfaPC0Hc0aXUOY6V2Cmf8A6+Ydylj0SY553LnIsY6D2DDWGYnJ1qHogQpq/wDGVh/CPue0YFTgdJpB6okv84fLtKO7wYAkJyIz3EvmS0St1TsSpp/env0wp/SHku70qCiV+Ith5gpz65UyiNqIN5abT2ncGtRq7XKlYZiAQpD1KiXph1LYokbktaVS5sgsUlSWORbDU55sIKt6xhqplANvc5c9GflE9clqCphQwBKML1LqBoeDD0EFiidHG4fRclcC9pTu3z8IZ3AqOQokf3P5RO39NISJY8Rp119faHWB1tmE1P8ATspB9z1iavKYJkxRKmSR4megoRzJfy3GG9NHWEje99onsrKSLQhm2GJO86HKiR57w9B0a5beJU5SgQRMSAlQrspNUlqguSTm7Z0iH7ISEjvFDEXJDkgVCXLUNHp0ih7PTZRUSpi5JQCPCzCnE0ds6dMakCRxaURh76uv/T50894mdLQBQvt4iKMGUGIyL60akIrVOXZ54ClupQIDBgC7u5L5cCzRol36JJ7tA2akMxYknMZirl4BtNrKyVkEGqU8viI5+Hz3wvsa2PamXyFotbJs8zphJOyPQfU/SJ6+7fjWdEjTcBQAfeZMNL0n9zJwvtrqeuQ+flETeFu08+J+kd08W82po7zrQ142tzCSYvEeEbbXaPWPFnkvSLTG7QmAKCJs0pzDJCQlOLdkePDjx8mjXZpbgAZPXjBChtGlEDE28gFh5wNxzSyUstdqIUXzGb19+NI+zb1WQAklLbqaNAk+UobSgQ5zbP8AWPiCOLwXYDyi9KRCLfMxeLM1doaSZ7gukZabJ16ekKJKQ7EdR9sRDSUWAfcfJvofSMyeCwUzu+qn0hpOtSUpKSpIUoFklSQTRhmf4j5RHrvFQogkcRn0gQIc1q/V+ZgBhvlY25tdnkyJyUypKpAoxT4To/iyGmZhles6YEhM6VwCmBZ9yk8Yl+xd4qtSQhU8IMoBNQVUNEkNowintMuagpQtQKCfEku3GuRaIj9E+8g+qoNkRsu67RKkJCSghnwhRcc3ABPWEtllJmzlGYoyygMWzctn7vxhxbFJD91NUGGSyD7Ae0JJU7ZUtcokknabQUz1HGHpYIoNpo+hNhZDibQN8IwKbGFJO+hpp+sQ15zQScJ+LDm+VKefpFjOtKMK1FJKcq7Tb266xz0znUgHPxHmok+x9ILDCwd9nHggSHonMiRsiMgiQvZ6n3MZHqS1pFNsImArl+HwqBzQfF1BAOXKA7TMwpSBrv8A3cvMuTHyMh1vNIoWSJ2FBKQRQl8QP7oFMP25isuNPesxIBSS3Gp8nBPSMjIHqsNtdPCJmIyfJIp6frDns6kCSQ1MZ/w+kZGRNb/jS7yll0oq2hmsesoN616Q0s8qZNmpSlQBURn/ABJBPkUqP3XIyDtaH4KciJARl8XB3Q71S3AUXFaMSKD1jn1iWUWl2ZyabsQPs8fIyDlgbwsyEkZTe12ru5K1fbkU8hEcJpIJ5e/1+6RkZG9MO7aDErS4peGyONUn/wAjhHoY0zJZRMlKKsMtbJpUlRWrwgZEBWZIzOeUfYyFGZmPusxnvlWQEnuwmWhlh8UwuVfxZ5mNEtIJK1eFFW3nQR8jIVm5pdnJ4Udf16FSio9PnEpaZ7l4yMitpmgMwuxjCBzMMAGGEa5n5DgPWMjIaKIU1sicCVKOQy6ikC2m1FCP4l1PAcOlI+RkLNy7KwBlCWO8FIOE7STQpNQehpGy1WZAUkpqhYdOjNQiu4/Zj5GQwiLZMQAxc0px5ECkaJs1+W6MjI95rK8kQbdN2GcpnCUvU5+mvpGRkBmeWxkhaaLKtezN2yZE40UqjKUVEKPJqCtWaK+yT5SZqce2jMJUNeO+MjIhCd/a5NpoNFL3fJlLQTKGBWjOztRwdOUB29M2UhsQISNH5lnjIyGtYbIrHohjClr+nLTJrkulNMW/pELZ52Oco8acoyMik2MRtNIBNqlR8z7mMjIyFqQF/9k="/>
          <p:cNvSpPr>
            <a:spLocks noChangeAspect="1" noChangeArrowheads="1"/>
          </p:cNvSpPr>
          <p:nvPr/>
        </p:nvSpPr>
        <p:spPr bwMode="auto">
          <a:xfrm>
            <a:off x="63500" y="-842963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hQSERUUExQWFRUWFx0aGBgXGBkXHBgaHBgXGhweGBgZGyYeGBojGh8cHy8gIycpLCwsHB4xNTAqNSYrLCkBCQoKDgwOGg8PGiwkHyQvLyksKiksKSwsLCwsLywvLCwsLCwwLCwsKS8qLCwsLCwsLCwsLCwsLCwsLCwsLCwsLP/AABEIALcBEwMBIgACEQEDEQH/xAAcAAADAAMBAQEAAAAAAAAAAAAEBQYAAwcCAQj/xABEEAABAgMFBQYEAwcDAwQDAAABAhEAAyEEBRIxQSJRYXGBBhMykaGxQsHR8Acj4RRSYnKCksIzsvEkc6IVQ1PSFiU0/8QAGgEAAwEBAQEAAAAAAAAAAAAAAwQFAgEABv/EADARAAEEAQMBBwQBBQEBAAAAAAEAAgMRIQQSMUETIlFhcYHwkaGxwdEjMjNC4RQF/9oADAMBAAIRAxEAPwDkDRQXEuVN7tNrnzEyJKnwByCCSSBXZ2vcxPygTQZx0H8M+ywVaEzJ4lqlBwqWtOIKcHKrAgsXhZ8rY8uKEDRSm+ZUy2Tx3NolKT4ZcsEpwjIBiGeKyX+FHcSkqt9r7tavgloC8I1cnNo6LePYyxlUgpkJlKTNQpK5YCRnkpswcucVF43RKnpwzZaVgZOMusGY8O/tRgbXD74/C+ULAq12S0mcE6KQBiYsQGq7xP3vcibFYkomycdrnNMKtr8hGiaUxnXOOofjBbkWO75ciUkIStbBKaUTU5VzaOL2ftLaUGk+YeBOL3eCbbXiVtk3WT3ctKibRMI2AdmWnMmYc8nJbICP0Xdl391ZZCSSoy0IGI5lkpFfeOWdj7LOtJlmcxVMIUSEpBTKpmQM1ULbsO8x1y3T8KDvLDzDn0eJc0jXFzRwPz/xLuI6IBVoTKSEoFEgkDgkP7MOsB3PZVBEyaskkkpBxFJICmUpKRmVzAVfyiWMkiFFpvA4lEV2mbhLCpqujpCesObmSkJlH8wskMs0CtkBgGbWmcTjIX03xx6fPb1W9O2yXFNlCYmU4SsltVAHokH0hWi2d3JcqRiXUuMSqn4i1C1GAhteFqCUF0n+6vkD8oVd+lOBAWGG0WTTfWoJJPCF9YyOEt2Ps8cj9UnmkkZCDRaFKIWkhAAUAoAMstVhiGT+IcuWpN4qMohbFllJcUUCEmoIrmc4+TpxmY1UKQaHElIJLk0LF26c4VIUyJwrRSCxzFJnpC2nf/UofX56LM47iAva7ZSZS50hKUFAdYNUhIzUgKJwkUfRnZmLrOzHeLmS5kwEUmFIUKgbKQeGysE8xuhl+0Ed7/2z/vl/rB81SMMpaCKy2YfDVy+jlRPQJisXHhS3N6heLxtIQSo7hkHOukLV9q5w/wBMhCdQGJLBhiUQ5yyDDhA173w0zuynZIG1qC+o3frnCpdoTvGf1g+noWeqDRtUyfxQnpSElCObV50Yb9BHNbxWZk+as1Kpi1PzUTDa0jUVj5KsUuZLWwKZqQViriYkbSxhzSsJdQYsQkhgakxc92CUYBKFz1SgZqCQpLFJFGVRm+98D3VLVabaFTC+13k1XBJxKPMmnMiGVquozkJCJiAASWIKRUAVZ3NPUxUdkPw+nd1PKpZONSUk+EFALkAqYsVNiYZDfkQSAR4W77vmiuz8iUlYmKOKZPU0tLUS5IUvjnhTTMKOiY7FISSgAUalCUgtQsRlVxkfnETc3YBEu0C0zJxSpKQlKGDJVhKcY4AMUpphIzNGpf2gSpSsOMMk1Iplm+rfekLwucH2TytNbS53+IFkXJtInImFW0CFiikqS2ZGtQxFNIAm/jlOQsoXLxYaEijxRrAmJnqUlJSrANrIFUynF2GYycmObWW5J1otK5UmVjUlZCj8IYkOpWQGsP6Ykvc5xocrW2irazfjsClu5VTNW4RotX42JUGQFJfhnHyb2DssmUEWqaCokFYl7IH8IOZ50jVN7UXfYP8A+KxAzAKTFJK1Dqp42dU29rcrwIPC02f8SbOZZQsu5LuN8LbTb7GsflzggnnCm/LCbZZV27Bgnd/gUlIYFBSkhRDZ4lZj6RJzrAtIBKSHhhs1ilqrVzZe15lHCspWBkoRQ3R2uTqErT+6oD0Mcxva6u5lyKHGtGNXB8h5QJY7UtJAS5O4ZwB0W11sNFZc3cMLuKbXZlh+6lgcRlEdffZ+SJwVJA2iNlJo5OXUwhu7tOQcMxxpX5iKjsnc0qdbZM1KiAhWNSX2SR4aabbHpBRqiBUgQsjlWVm/D4YB3kqQFtUYlH2S0ZFdgfM1j5HO3d4D7Lq/PPZ7stNK3WkJBFHO0OmnWOkXIBKKZagMIpi1B3jeOBjXdNheS5Z8VTUPSgHDPzg2XZQpQLDcYgTvL3WUF7iSnsu9CEsQFy8nBoOuaeB5daewX6lQQFHaUrCCNXSpQPBwkjnzEc1nWvA+zWnqP1gJF/lEyWU0wzUK4MCTUdYbgft4W4pCCtP42Km2q2okyU4xIQ6gCBVVcia0aEnYj8PLVPVimSZcuUC5XPS5VTwy0lwoEs6sJZ6F6Q+ufsyLdeU+22tDygR3SXdK17lNUpQBVOpI0d+mmaVbJxFJAoRhHBi+XCB6/wD+ozTjYzLq+ngqMcW8X0QV2WFFnQMa8c1RALE4QzlkpyYZZV8o1X9b2CickpJ8wB7PG/8AbAhKq4KkYaqI/m+zEt2otJElQepISOOX1MRtJO+Vh3cjw+flA1TAyg1erlsgmIQVZkKXXLamIZ94ZFeDxVLnJOEJmrJdmAG74QMi2UT9zqKS2FJGISwFZASkgOeAmY/QMYp7PaSVgqWlTJZku9TvKRRgXbODBgkcGX8HuFvTAhhKAvmyukAy1oJYBWJ6k0xZgB+UfbUMEvCFSgAMkocdVGp8oNvS1y6YkF3oC4xcNqF99qSUFzLSdMINP6gPvjHtRpY4ySx44+cUnGFxAFJVIu9fdEiUDiWdoLzAAGwnECzvpCcTGTOG7BQ5hhNcEdYdJtwlyglAUUjNRc7XxVbCBw9YRWmfiE5bZ4UPvYKbXR4FCyLDmk7ut/ryQtQ51G0JOX+XNPBI88R/xhrdSO8kyg4JShuLOWcaatvrCG0TPyl8wfIKHzHnB1yX33dnUWcocJByOJR04GvSHyFPvBQXaC7SpRUAcLsksWUU0LHIh4mZlgWXDmmeUW85u6QCFAt8S0qHSWmqBzrCsygUqLDPfWkItnc0mk6ImkKLtdhKauY9XDOX+0yEpClETEulIJJS4xZaYHB6w8vSTiAZyct5zbrnF3+HvZlFml94tLrXQqFTiFWDVKUVyoVOf3YpDUBrNx6pfbZ2oT8Ovw0mSVLnWoMlH+kkKCnb4lAUYhmDvm4rHSrWhJlMpNG1QQ3q4848WVKqlsSc9tQBbPIJ374T2u8FrmiWlwSaB3AoS7u2Fhn/AMQpNqXABxae9jg/MplkQ4Q9gscubjloQ6go4lLJVhGm3ny1MerbO/ZUuVY0pBDnJBJ2XBJVkWc0y67E2P8AZpRDklSypSgQwNAAzPQACrP1aFtjtRmTcairCh2UEuCSwYkhmAJPlC/akUwDPj8+ea86IVaH7UzErC+7ABLqGEAYld0pKf8AyW/SIi+PxOMqX3FmQEBNCwYqUKEni8PL2t5KidSX6kkxDX7ZUSbSLQE43Za0GjYlFOL+IYqcCz+IFVjSESuIeUkBu5SyZ2lmrJ71aqn4WBHnGoWsHKdOHMvCy0rJUSdSTH1MWWsY3AARaCvrsCk3XOJmumYs4CRtJ7tIKia6qwtyVvETKApRH5wNdQp4e2OWP/TUoIdxMms5bEVMkHCQSGlgs+sFdk+xNomr71NlmoZKmStKkoUtmGFUwuA+in4KOQBDse91jrXosYU1OSp6TEKGmJdfUR5QZ4LowPvCkPDG+fw8tlllqm2hKJYFQCtKivLFhwuKPqRweDuxPZlExItFq/0Zb4UnJe1moapxFgn41FjQF9yPhjBd+10gNFr72f7BzrWkzrUtMiTnjIClr4p0A0BLvoDF5cvZOVZxhscqerGB+dMUo1BoAlIYCpOQj1Y5U63zAycElJoPq1Cpt2UWfcIkS83KaM4Afid/AOYkCZ05I4b8+fwsA2hEdnJpAJnEU3frGQhn9ojiL96/BCQOmJTtzA6RkHAZ4fddpeO0trdZ8QYgMo1DP99YAsFqAd9yv9h+cEdqZYTUaqINAnJ/hHh5QnRNoa6K9QqJzGmu9yl5h3yjbyQFFZfR+uJm9IQTrMFzQlPxKwp5kgJgyZaCQXbIP5mNIu1UxExQ/wDaSV01ZQoOOHEf6YO07QuM5V5dqEIlISXThTUttKcAuXyBqctYJVaEpQSFqJ0oGDsK0PyhZ2KvMzpUxBmqStGoS5UkiiiXcs2E8hvhjMkzmSlf5csnOhy0wAvXJiNY+al0sgeXvFl3XHwe6+gic1zRRwtVvs8vZUO8WpTbahsH+kpZmyruziZvxeKdZ5ZyK8auVVH5xVXsmoGOYXzCgzjJ8hv3GJBczvLwVulyyOqiE/MxUhjLGGxVnpXQeSl6p+5wHgqG5rMCZZmBwEFSnLJxrIUxaqvEqnCsOJ9slpXs4EUZ5YYkZtkKZVr7wvuWQJkxWJyhOj4QSSTUivhw0HyhhMu5Bmky0y0gZqUSpL/ynM8WjLxK4bWFuen+x+eqa04aGi7/AEls6b+0TQhGJdXIcBwM9qmHn5VjbftyKw0lIDfuLJV0dgo8KwV3RROCnC6EDuwQeRp4eR3QNfN6KA2klI3tl6t5wBoiits4duvpVfv8pouONnCVTCBIlo71ThINBQEuT8T5mEVqVhkkUGKa9NWGcVdsvN5SArCoYE0GWQ0KWeIy91DDLCciSf7lfSDwxNa7cx4d7UlNVIS2iOqAtK/yjxP/ANR/iY1WGae4YOcUw0HAmgjLxmNKRxr5gr/zEA2KekSpeIkAkmjA1fJ6Q+eEg3on5dKfDhpqrG/MgkA8KQbMu9IkCpxqD1DMTlxZmrAFinBRCKlJ4hwObN6QdfmEI2FF92b7qsC8A7JodbAHDqCaPsqBdjOFr7O3cTMSohyCwyzNSa0GFFX3kZR0+xSRJlOBgJAAckJcUHFm0AAYBt8R/ZaythJTizSABiUcNFEUNMXxHTC3Cxl3qHLEBvhU5U+ueUbZLG15s1ihf59UKNpPe8UPeltwoYKQddlLev8AxAt3ysCVTlYMZSwdyQgsdzBRodctKxsUk2lbgB0muIsCKsHzIcZcNHgS+Jq1KEvugFnIIAOWeEpq+pfrCszZGEuBJHAPer84PuU03wQlutnfkSkqCHBxE5ChOQOeQzYvAs6eEBaUABCQwYnNVKuXcgF33wbaAqy2cJKjiO0oFOFzRwC+0wpV8tImjPH7OVH41qNKbI2ffHGI97HUeev8IGoeA00kttnOv76RpVIlTFyxNTiSSzOzggghxodehzAMaFqdTmPVjmjvUE5Aj1IHti9IpwgtakhgKiu7soiYArurPLCmH+kglhSrpp59Ido7JWVKGVLlrZyAZUvCK7sOZJHnHmw2x8O7M8s/Z/MQUq2anieia+qi3SNgFvJJ9ygbikJlYbdsbCUqOEpAThaWpmAAA6CKY9pZknulFZmYydlTB0s4OIJd8t/iEStqmFU9SU0KjhTzJEv2JPSPF527HaSEeCV+Wkb2LHqSAP6RHC7syaKMyyU97TmXeCZZWShKAvvE8FMCMWYLhsi+INVgdUjsyZ5T3gMizS2wShRSgAwKh/7YAoBUgbnJJtjmJlJGqhUn+Lh6h+cbRbCs1NBU8tByJHoYG95cadlDc/cU3n2iVZ5JLEJQPAmhbQczzG8nOIy0dq5i1hRkJwJ0EzDgfJhhwv6mN1+3iFrTLxMBU1IJU2/eAfUwJY7qlzkJMyawBJApUv8AE7OW1G8x587WUOKTUcRcLAWn/wDIVGolqD6E167MZHuddKcRZQI0qR6YT7mPkb7Vh6hb7J/giO0MoiUgqA2lqIbUUz1JifE7Ntx9QqH3aqcSmR/KTni1P0iYUrPn9IHEAGCuPNLajMhW0zc+Qip7JWYrSQA4K3NWGy4AJ0Dk8+kRyleLp7gRe9npPdSkYkqYsonIYlOp+NGpwrAdeah8jg+iJpG3JfgkCrMqwWuWogplTKPUDASHAJFcJau4A6xeW2zlK0YkqG4oWVqJ3NVuYESP4gW7vlSk1YIUqpdySAWpwgrs9eypskKWJizKGBWF9BQkpDjZbqDE/UNifGHiycC/2RRTsJ2yFiY2ucO8P+oGHxvyJAIBz5xKdnl4p1omb1geQWr/AHYIaTLYO6mTA7bTOX0b3AhZ2aITZFTDqpS+gLD/AGGHIxUQ9PykZ8yO+iq7heYCyVLAUwCSwYACp3uMnybPQ6ypUFKwpCa1MwuKD4c9+deekLuzKQZEuilBnZDtWpJKalRNc4Z2BdnYqViUXOySo4WJDMKu++EYYu1l7pAOck196v7/AEVRo2MorTJSVTjimISGzRma5MyebkGAr9sIZ0LJIBoWqGqHGrbxDKyypJngypYUauCaDiyjQjLrlAHadBALoSh6YkYSzkBy2ldfSKjdDG2JxeAT4gn8rnaHcKSu/wC7O6kjBiCkoDpKgpyEjMOSPlE3ex22/wDjlt1wgD1MP77UtExL4ykrSkFaCk1IGbMaRPzg6lKJzmN0S6z7QGElxLi0D0SWr6ZSm/VtQaYm5A4B6Jjxd9oUhKUpUpJwMQNRqFVdqDfGm/V0b+EDqan1MerPMoQaj2LAQ8G7sIDP7gnN02clRUAPMjhow8zG1EsrnAOU4d+iy+HyqvkgwNZpC0S3Cjk9KD1zig7N3XMWUkpNNpSgkqwEsa8QAEgHI95AZIQwbgDuA9imi6+74quu2yolykBSVyzhASRsimThgVFt/pBNrnYgEI2gSPhAr0ePtktJSCUzsR+EFNTluVv3Rus9m7t5kxKwoirUArwrzJiOLl4PqeceZH7CaADQhrTLVIlBCTU57DKUeZfFyg2w2ZUtGOdWZVmU7ClKZnzhMJyp04NUAuXUE5EEV3u2Vc4135fJSKU4O4PUkv6GH9HrIonbjdcAchZe0kJd22vYYMKa4suKtBzJ+cTt9p7mUiVqlIT1zUeqi/UxvsgM+cFqLS0EqHEgOej+8J+0dsxTTw9zp0+UOSu7V9qbIbO1LVzGp5x8kL2w+lTz/SkDqX97wPqWEa5c7a4k/wDPqRDUbcrnRXlzzXS5NVEDo7qboAOsFWm0M1XqE/2nEo/3P5iElkt+EAJCSwars53tUkH2DwX3odAcOEktoHbfm4byjzhlApD/ALWJZmTBWY4ly/4SzrV0BHU8403ENoE/CMXM5Jr69IARUqXxLZ5OajybrDG5/C+pPoGb5+cKE25Gd3Yx5p539IKC8MsA5rIJ5HIeQb+6FKtopT+8oDoKn0DdYJvO1pzJozPxXs+YS5jrRy5BYLNIC2FZSSpGLvFUIz2j+r8IoZtrmypKRsYQKAEhtWyAeFVgsqVLDCYuWkAsAqjHUpyjZes5GUtRTwckDoXMIWXG7+6tNAApL5t7SnONCcT1dTHycRkIjcCbT+cqcEFfwsksBsivICMjv9Icv+yIqbtrP/PSkOcMpIrxL5jnEyVep+sOe0av+pWNEkJzeiUgZ6wonywggGrJBPUPFBnAUWQ24rzIRiUEjNSwBzJjplz3dLmoGNUxQzwpFNRm2mXmI5ldZ/Nlb8b7vCHz5x1O57YQgJ7wPpn05boW1T4xIxsnGT/Cc0oNEhKO1N1mfLSuUlau5BSGSTsbqDxBn6mJfs/a0pmlK1KSiYCNlvEHKcwQ1SP6o6heFoAln80v/CAw5Vjl/aa6TKUFodl18JASvg+YOcZkYI3BjzuJ9K9F6UG+0b0RfaCcJdlUHJcZmhOJT+wjbYrGf2WVKDOvAnaLCoBU50H+pCztavEmXLGalpHmw+cVd32R5stIl95hxLYlg5LBySBqpgeMbm7jTQ8kCIb5LPjaa2edML4piJdVBt9S5AAZubRpsJwBQVOYFSjsDxOSXJPlrlBFhQoOQmXLd/HU65MFEDy+cEXVcpOJaxLJJo4xBqVCWAFXzDxGigfK6ohnk/L/AIVkuDRlK7HbJcqaSPzFEMlxVszQEvpAtsv11ggAEFxTCxBpQZh98NTdndTysTESwU5pTU6thcBO99ekILwkgzUOrvE40uwZTYh4cJNdKVg3Zysd2bnEfhZtrsrdeNrUZpBWFeLERi0So6itYj50w4UZ1StXPErB7RU3yuWO8UlBQyFkA4mybUtrErN2Q+iRLT5BSzFKKIxjaSD5hStQbcAkF+zXmNvUPRvpHwE4gB/zA1rmPOB3Or6Rsu+0svwksMoe2BwAJXYhklVFgGNQBBAAxEeJwD6AmnnzjptxrSiUECYAVVU4BoetTpET2dsGNWaUOXJLnZTsgUzc0bXCYvEIUEBSzLmPs5OoDRnHVgczErUzuZJta7ABv5YKYhaHW76JlJllShV0oqFJSBXJh9RHm8pxolJdy1WGftANonplI/LWpwPCr/gEese7MjCCvvBjIqGds6O7+Qgmn1vYtLA3PJN/z+EVzLyVptF0plSWSUFTVUxBJz8buBuFBEHbbRMmky2JUCAaZV35PDu9L+WVkBySWbfGgWVQTUJ7yYtnG5gKnVhA9kMwEjGkViliSQsGULNmJkyThyACQTrhqo8ist5xDWmcSSSan5/pFF2qtiQRLSdlPsPmS540MSc1Xmfv39IoQsIFlTRk2vk2cw+9P19oGsk51jh9+0D3hamTn96eZr5wFZLURUcvvpFGJmLRQMK6u+cDyTU9BpBMm0f60w5hLDg4NPWJa77yLF8vv5+0N0THlJQTWbOSDyzPoIWkwUItyiprplJD+Kg4gNXqpqcIaWROFAHT5/SE1sn4p7CiUUApQDPLOr+UM0roPP78/SEm3tsrmodbseiZWBLqKjkkMOtT/iOkfZAVMUVBIUlDuD9OJcf0iB500ok8TpxJ+vtHmxq2SELOPwhOYJDjnm8GEjYqLlvTMLnKnumyzJcolCpYck4K61qcnicvyauavCEtMUoAMRUYgCx3YX5Q7VdglyU41zUqwirpI8k5ecJ7vlyzaHmqcS8sJbFiAclqgUhN7C1u41R87H/FTbyqKymdKQmWgSglIYAEge0fYVzZ8lyylN/MfnGQLcfH7r2FO3qsrnTP4lqH9ymhbeE51qO8n3b2hjOP5/8AU/k6vlC+ZIqDnsFZfqPpFBgsKVSL7N2YzLTKQACWJY5VBck6DKOhWCeUOCJaRiYpcO7nQA0fTc0QfZGe1pUWdpZpWrFLCnEZCL+yImqSlJShSXfDiTskChUBkPOJmvP9VgZl3ysKnpBUZJ4RF531iATjzOTUDa5mozFOsTd9TAuYkd6pY1BDZVHxHWKS8UzAqWFqlBOYaoBGWywrxieva0lU0JxlQCTn5UqflCwErtSBKSTjlHeQIiWjoVL3irFbJCf3XX/aCf8AERX3faJaZijMJLAAAKwswxO4zJKoj1HFby2gSjqopB9Er846BcU1MsTQSkKmKUp8OJwWCQon+FqDKsUdVtIAc6va/sp+lHeulvs1pUzplYktn3ZX/wCRBhldM8GUFYCXdtAGJDAOICmKSmW/eLcBvCMPl+seJVqloQMSlKU1WIA6UeJ+ln/8ztxN46nCoObuC3iwifNqkAIcqCioJqCBlU8ss4TXvcoStCgUISFAko+EPmUqanEH0gy67bLCphM1WVEukeZIr5CAbwmKmLCZa8Tv4tAz7qjpFfs49TH2td4+B/SFZYa6JFeqmRMwKNWT8PxKGqW04Qgt52l11UGr8KQn6xSX4WWhKsP+oVHCzMlJO4b8okbVMLEnPD6qUVH3gUMZjG13Knync9Ts5e3MO4AfODLis5UpIIdzny6QstK9k71L9PsRW9h7tUonCFEkskZkUZwA/E9BFB/dj3LbTTTXJXROztmVgSO5xpVUFg7IKeOyCqujxXWSyILLZUsszAMBzpnE9dfdJS6FKSphhQ4I2dmpVWpBOjQ6n3upKQFBwaDCQfaJejED3udMR75/ghObXNaA1abXZu9mYZigUJY1zOdGBpQZg6xrvi3ywjAUJFKMAPIiojxOk4EElCFFTlwcShUsxI9AYRWSVjUZixM7tPgOmIHUkEkBvqYyNSyJ7qAIPN5x7re0kei9WGSJSFTFPjUS2JLMkOzPUu7vC+0287a3pLThH868/IFoJv69iohJq7A6l8zE9ftowSwj9wY18ZishzcnyEMNA4bwps7iSpm8bQVKP3QZD70hZNmevtr6U6iN09f398IV3haWB8vv70ihG26CGB0S68rTiU0ZZ05QGkuX3/YhhY0V+9IfPdajJtZJeQ84ZIntMkuQMAXMLh6spg3QDrGm57NiVXIVPTL1rAs+c81XEBPso+3rE8gk54WDivqm12hyScyf1Pzh7ZBjW2n0+zCWwrCUgqoK5VJ5D7zhtd94LCThRLSB8S0hajqXJYekAc2ylXCyibTNC5oSCBh36KNA8Nrrs8vGO+UNiiShg7gO5Ywoum+VEvNKmIJ2SpKRWhOEhsjnFJd6poBV3eJBpUpUSP5SX9IW1QAYCD9vyqOmaWhab6WlmlTFEblEHyIArHzs7Y5suSpaBLSZhKiCTiIOWKjZNR6ZQtvFYUvYSUlwGA4swG9oPtk4S0BJlKlkBsiPM6mFYXxtw8H2wniDWEJOWSovKrrR/URkATLwU9C/MtGQ/tgP+x+yxTkvmW/CpSloUhWBVCyxVOF0rTRSWehAI3MCY0ImvLWsKdLpQCCCCM6NT4fWN95TCFneMKd1czXpCqbc4UjvZZMpalFLo8KsvEjI65btYZaAfJTKTvscHmTlFJVglgmpGFyqtDUgsQK8o6NdagMJVLwBqYc1b3wkqpxrWOOdn+1f7KqYJyFNMDCZLNCUggbJzTWoBBrlHRLvvCTOlpVItAUlttxVJ02AxH9TdYl61roJ2zAX+L+eKoacgs2WqC8JgM1kyXYZLyGf75iYWXtBdATRqNqR+7SNs2ahKlYpqjuKSEeYINeEKpM04pqsRLJodzJUfpAdPI6Wfe71x6LuopsRAKAuh1WhBLgmcqYXDUQnZDn+Jai3OOhXfLASFCUkpxDCVF11NHD+hDcI5/cFnab3gGSZnJymWw8wfOLeVPlYCn4yQyio1L7gWAO5oJrJNj2V90PSjBVBa73X3RIKTo2IP9IXptMwSmSEJDeF2OW4BvWFs+zAIIM3acBQw0YtUElz5QRPmSO7oZieOLPnRvQQnNrJpXDeRYTjWBowldlvCYjvsEpTFsRSknf8SRurSMsdimD85SWBScIxMou1cIzpvYxukSFps5IUnAVkjETiOQdkgs2TndAAtS+7U6hsnw5mof768oNpQ3d37GMEFcmOMJXetqxHF/Ao5v4lYNeCYmb1mYUn7yB/SHd4DaKTSstB6B1f+RidvgurDxr0r8opxjxUYm3EpBaCcctIz5PUmOwdhQqXLZOFMxQ2TvqzvkkDOvQRym5bIZ1rpkhvoPV/KO09mpMlIAmBWKupSa1Bb25x3XzmJjaNHx9UzC3c4DwTue4AlzBiQA/5b0PMClPfONdksqSorSha5QFAS4d9+ZbdWNkpK0lIQtJCnBNQ3E7+LQRbrKqVLdM3E2YIAB8sjEeKGWdpe1tgentRPPoqBcGikmva1BRwoOFyARXXOkD24BASlMwrSmpxNpWjZV09YIQtcpJmlSHWkUD4gN2LIcniavK3lZOHxKLD9eR13PAogHOojzWXu2hakzXUuevJHh/imH6CvXhE7floLJScztr60SPJz1EPrUU0S/5UlJKjvOaj/MSwA3lojrdajMWpas1FyN24DgAwi5CzqozjudaCnzWr1+nyPnE9eE5y0M7wtH39/ecJFKdRMVoW1lFaOq2SkQzsiKc4Bkoh7dkraG5I9dHjkzqC7yaTKRJwIZ6nPqwpvaFlmRin8HUegaGk3w4nDA5auxPlC2xJ2+f1J90phOMckrkpzSdJDt0AG4DT7+cHk/lhIzUQPOp9IDQnQbmHMwemWSpKUgE0YGnioHP8oJgRPJSzRudSKsEsMGmUWWIbJIoG6D1ijKkJl/lzlA5Mpi/JmaNEmxqnrSlUtCTLIJKqDIt4Xfl+kbr/ALEZadqXLIA8UunnQHq0SpCXG1aa0UAgbvT3s4FSwjC+0zu7eGof5Rsvha0gkLTMS27dw1jLolKlyivugoKJqcJJGmzmA0L7aoLU0sYVEimmY00pHGNLitnBpBy5cshy71yffpHyHRsUwUwopx/SMij/AOSXwP0WO0Hipq8pB7tSzmZhJ5YS3mY1KSUyJadSlc0/2sPVQhhe6hhKSmrsPSvq0Lr0tQxzGphSlA3DX6RR2i0k4UtFhnSf2df7QjEjHhJYnaKJddmqVVzFaHeYm5tnMmbjs80hPwqxICgNQplU/qAfdDlF2mbZFpJKVd6VihL7CaaO+QrnEgVQWFrXF2fbpwsjgK/uDt6uUCmcJSgfiSkKVyfCQR1ENbpvJM6TOWgUqNpITUgCgBy2veOVyZxfZDncxU/BhHQ+yqCLDMxAgmaWd3bEjfXTWMTxsYzA4XpHEjKZ3KSsTjU4dkDmZIpuzMXVkkzDKCAuUAphgBLji+FnGcSHZGyBUmYpRYKmValMTsNztnHQLJZ0MgqkhA0NQTTI1fziDIN87WfymtPhhKDm3AmWpChNCy7qxJASaZ0JyNWrG2+LxWJbCYlY3MU/MwTe8+QlKSUJFdHHQtmPpCK9rdLUGMtKTowwmO6qQ6WQxxUB5WmG98AuytU1clMhLJUaeJ1AOakJY4QBkzRPrRiASEkhUzxatshnG5zwh9e1sn4QVpUkYQwpQfyg05QklKKQFBmeg3PtE+ntCWna57ja1I4BpKWWud+YDvmKV5ED/GJm2TPGo6CG9rnVHBD+f6mJO9bUcBSM1FubtF6Fu5yitGVT/hpdhW69VqJBPCgfhiJMdesVjUccuaEglttgSWZm6Bs4jOwdxrCEolhP5SAVqJarUA3nNR/mTFxM7nuwslQW4faNQ+TaDlE/Wb5nu42jOTz5fRP6cUN3Ur3IlSpa1BSsZSNl6UL5gGuUBXpPQpScJUmWo7RDkMxyJoD6cI2Wy80LBloQFKJcAJxGjENrCi9r9WE4VhSVNkXFNxehGhgTNS2OPZGAPMJnaSbKXX7NSk/lqUUjQkE+YAeFyNlJV8RoB5j1Ljkle8QYqwoMtJKlBk41ZUzIADaBtakAQLaJwTiWQNjJOYCmACeLBk9CdTHYIwBuHKU1cn+oSa/rVgQJIqXCph3n4Unzc8xuiYtc5h9/ebmDLbaCtRJLuSSWGZqTT7rCK8LVVoswM4CSaEuts9zGqSiNeZgqWn0ilwKRThE2OXV90U1nsWFIYsSKvxGnCFF2WVyBk1Tzg+8raEIoTsjzO6EJHhxLevREjYeVttlsx5ZNRstBHixJ2uQ9x9XhRdU84S+o8hp9YeSPibf8h83jGzswWoEp7xTGxhyIa3VJlrWVLKk6jD/al6bgfOFdmRm2bMOZH6xX3aZsqQQAlST8ILncKHfCkvdYu6VtuterrTLGIrUtQJIdJYBnA0zga8rRVkzCpJLV00ipk3lNlSgO7HdszJKSBwKUmghBL/MtGKShIIBJchIB0fjnlCkuma1u9jwT4VR/6qbXWcheJ8lIQkInKJauIDMcBkISSpgM38x3RkU9D1/5hrflqUSe8Qx/eB+cASETESndBxVbLTjlA4jWR89lom+V6VbR++fJ/wDIRkKlBy+FXSg8oyKAmmrn8oVBFTliZMSWfaDZaNl/CSBE/eg2UgkFS1FRbiW/2gRI2O9ZsrwLIG6hD/ylw8EG+1qbGEqYMD4S1d1NTpFfsSBhKONhUfZyeFd8k+EKCmyozZiuQEF2qTLlbaQhRJOLEhKinUMWrziYuztAmQV/l4sbOCtmYK3J4vG8drUuSZAU+hWW9qwvLC9xwusdt5VBbLqCECYJzrq6AnZFKbWp5BucNLuT/wBJ/WfQzPpESe1CD8Ckh94U3omLK5FY7vSRqF1/qmCMTs2twKQ5XE0qTslJPcISNSKmgBd35CvGoiyF2kpAE4F89k05Vd9Yj7iWoSRhHxa0piZzwAc9IoZ6ygpwzApRFXGFI31cn0hPsInW+QcedJqEmqCNmXeqUoYJxLiqlsnCB/KKueEKr1sypkxKTMQoFQ2i+zxY5twMESULmzClawkJS7p2nfQAs2WcLLzsoRORiWVS3r8J4ZHU0cQnqIi5xlYLZ6+HKYaaNHle+01iKASmb3jCoIZ23VPlEtOYSiAasByK2+XtB16W/EtkEsSKEk5nRy76QrvOfTJmKlN/KGHmYMzsnO3RCkCYkMopHeE6kwjew6P+kIros3fWhFHCHWedcP16HdBV6z8MttTXz/QCGXZSzCQnvFF8TFxkAxQGLMc1deUUP8cZd7JEBdF7KypwBOHDLLlKioDEkbILBzVizirPFMm3LxMpOMp/dGMABqilK+3CE1yykoQylLoGFQKhqDhpDcd4EOZqG5qxGvEt6x80WGZ7tt+yqs7jACl0y2kzj3Y/MWWUABiIz2sgAM6kNWBbzsCkrCpqELQFAqBUDQZ7NH8zGmbbcM4VZQ3KSogHMbP1gK878WC2fAODXINvJ8g5hvTxRNy+93KzI8gWsvm1IKwJISkliyQAN6XGQYbbbyl8qzHaS2ANKTknNtVHPmwp1hhMnd2FTFF1VAJ1WTU8nc8kjfEjaZ+JRL+fqT7xQjbvduUguLnWg7ZOwJPGg+frE7apum+D7ztbngIVM5eLELNoRmhbbPLgxMpjwf79Y12RFRBqEkigc/JzHnle5NJ1dkpIlqJzoRx3iNFsKO7qjU1NXro+75RtTaO8ShKRU03fbawu7Q20qOGgOQAy4NwiY1jnvuuqb/tFL1Y5Qw8yPKG1kTQcST6kwus4ZKeB9hDawy6ADMD1y94M/KnvN2m93pFMRYOHO5y48tjzirtNikjuxKmKSkNifayZ2NK01hJ2cWoTUd3LKzVWlAwINT+73cPLTeXeTsQkYikbX5eJs86NAdQYxCbq/um9M01a3W2SgIeVOU+oUx9tIXXcJeFRXMUFk6EMGpWlfONF6WqWt8KcCv4RR/5dI92i193LSiZJwjOqWNWL4s3iIAPlp6jSAvJanw4u8CqUfI7+EarYEAMnEktr83gm6bAqatSpa0oCRkp8y4z5QNeOMLCVpxEVpUHiD8oZELgAawubhwvqLEG/1T/a/wDkIyJ62XztnCS3DLKMi0GxEXtP1KUL8qHKNcxvH3SPLR7QsgxvStB8Qbin5iKiEhVxrMHzbEl9mag+Y6ZR4XdZHxo6KEZK4gWjqnY2t2pf+P0WqOZrsZGoPUfWOl9hh/0AB0Mz/dCmq/xFYfwnt1WkqQtKaYSoPxCUH/co+UObLJC0gTJhQsAijKAyOZYnIecTnZ1dZv8A3Vht7pl/fWHM2bLUpJbCKuEmigNRuzAiDqn7RtCoacd3CLsMpCUqUtaiqoGAgAAGjggudesAybRLMxffK7wAOlOT1zUx0Og/SPV8TZRSBJSZZ1YqViqxoSa+7xP3Ve4MgpKQT3i6sCTVw+9hCjO0DSAccYR3OF5RE+UnvDgOEJD12mLhs65Oc823Qmvie7jeQnyqr19oYqlBEvGVEqNSCX1OEebRPW2YxJJcJDcyaqMVNNH3Qp+pfZpI74talLCR5Fm9abhFxc9kZpZ2k5EZiowgAew4Dc8c+u0d9apYPxTATySXPSOp3JszUgJKlEFTAO2SQ7cHrwVDOstrQ0eqG3+4BV0oCiSjDXZW2fXf+sabznd2k4FFQIdixch/LdBVjV3o/NxpKC2F8L5EuCMq/OJ3tGiYmbLRKBmBSiCxqkGoIGtQfOJMWnnA7VvBVG2nCy6p0oyzPmylJMwMkrCgwG7R9aQsoZqiHodnmwD9NOJ4w3v6+CqWlGHCU0AIYjX0plSkT1otPdyidVBk8t/XTpuhlzAH7gbtTtTLfdCWX/bnOFOQoPmeuXIcYmLwtTBhBdstOZ35ROWy0O5inp4kFjUPaJjloJs0oGh890BSkuYZWZO+g1PCHnGuEYmkQiylJrnUfe+kFWOUp8qOOg5a5wGZ5puq2b/fKDZkpWFKkVyce3lu5QqSbyvN5tM7UoSUlBAfN2z/AFiYlL7xZVuoI+3raVrUytOfzjZYUMA276xsRhluHVac7CZy8kjh7w9sgLUzNBzNB6kQjswcp6Q/kANu+T09HB6Qq9KuVF2dsRWpSxNEsAAJGF3baDlw2yQOkOLtss84lCbLBBLAlW1yZNIR9n7VZjIUSDjW6sQUqhJJZnZq7oY2OdJCGdeL97F7pZoj6hzd9lVo2kNpfU2XvJ/5xwYS+IAEnNgNI03zOUgEhfeIbXPy1+6Qxui0SwlapkvvWpjKSQBSj5PAN5WeXMUkSWSoqFHOFnq75dN0bboy5natcPS8rZeOCErkLRLRkpKjU5jM7jwgC32k4CvE5S7Dfz3GG19zFpBxhJGrV/45xJ35MSEpCCRvG/7MFh3E7bx5oMjsWksy0AEvn9axkaUSQoOdfv2jIr21JWl0ySUlj+h4g6iNZEH2mYkJIFaa5ON3HIP/AMwKlDpByJLAZ8KdaQ619jK0FrKI8FMEIlku1eVfaPC0Hc0aXUOY6V2Cmf8A6+Ydylj0SY553LnIsY6D2DDWGYnJ1qHogQpq/wDGVh/CPue0YFTgdJpB6okv84fLtKO7wYAkJyIz3EvmS0St1TsSpp/env0wp/SHku70qCiV+Ith5gpz65UyiNqIN5abT2ncGtRq7XKlYZiAQpD1KiXph1LYokbktaVS5sgsUlSWORbDU55sIKt6xhqplANvc5c9GflE9clqCphQwBKML1LqBoeDD0EFiidHG4fRclcC9pTu3z8IZ3AqOQokf3P5RO39NISJY8Rp119faHWB1tmE1P8ATspB9z1iavKYJkxRKmSR4megoRzJfy3GG9NHWEje99onsrKSLQhm2GJO86HKiR57w9B0a5beJU5SgQRMSAlQrspNUlqguSTm7Z0iH7ISEjvFDEXJDkgVCXLUNHp0ih7PTZRUSpi5JQCPCzCnE0ds6dMakCRxaURh76uv/T50894mdLQBQvt4iKMGUGIyL60akIrVOXZ54ClupQIDBgC7u5L5cCzRol36JJ7tA2akMxYknMZirl4BtNrKyVkEGqU8viI5+Hz3wvsa2PamXyFotbJs8zphJOyPQfU/SJ6+7fjWdEjTcBQAfeZMNL0n9zJwvtrqeuQ+flETeFu08+J+kd08W82po7zrQ142tzCSYvEeEbbXaPWPFnkvSLTG7QmAKCJs0pzDJCQlOLdkePDjx8mjXZpbgAZPXjBChtGlEDE28gFh5wNxzSyUstdqIUXzGb19+NI+zb1WQAklLbqaNAk+UobSgQ5zbP8AWPiCOLwXYDyi9KRCLfMxeLM1doaSZ7gukZabJ16ekKJKQ7EdR9sRDSUWAfcfJvofSMyeCwUzu+qn0hpOtSUpKSpIUoFklSQTRhmf4j5RHrvFQogkcRn0gQIc1q/V+ZgBhvlY25tdnkyJyUypKpAoxT4To/iyGmZhles6YEhM6VwCmBZ9yk8Yl+xd4qtSQhU8IMoBNQVUNEkNowintMuagpQtQKCfEku3GuRaIj9E+8g+qoNkRsu67RKkJCSghnwhRcc3ABPWEtllJmzlGYoyygMWzctn7vxhxbFJD91NUGGSyD7Ae0JJU7ZUtcokknabQUz1HGHpYIoNpo+hNhZDibQN8IwKbGFJO+hpp+sQ15zQScJ+LDm+VKefpFjOtKMK1FJKcq7Tb266xz0znUgHPxHmok+x9ILDCwd9nHggSHonMiRsiMgiQvZ6n3MZHqS1pFNsImArl+HwqBzQfF1BAOXKA7TMwpSBrv8A3cvMuTHyMh1vNIoWSJ2FBKQRQl8QP7oFMP25isuNPesxIBSS3Gp8nBPSMjIHqsNtdPCJmIyfJIp6frDns6kCSQ1MZ/w+kZGRNb/jS7yll0oq2hmsesoN616Q0s8qZNmpSlQBURn/ABJBPkUqP3XIyDtaH4KciJARl8XB3Q71S3AUXFaMSKD1jn1iWUWl2ZyabsQPs8fIyDlgbwsyEkZTe12ru5K1fbkU8hEcJpIJ5e/1+6RkZG9MO7aDErS4peGyONUn/wAjhHoY0zJZRMlKKsMtbJpUlRWrwgZEBWZIzOeUfYyFGZmPusxnvlWQEnuwmWhlh8UwuVfxZ5mNEtIJK1eFFW3nQR8jIVm5pdnJ4Udf16FSio9PnEpaZ7l4yMitpmgMwuxjCBzMMAGGEa5n5DgPWMjIaKIU1sicCVKOQy6ikC2m1FCP4l1PAcOlI+RkLNy7KwBlCWO8FIOE7STQpNQehpGy1WZAUkpqhYdOjNQiu4/Zj5GQwiLZMQAxc0px5ECkaJs1+W6MjI95rK8kQbdN2GcpnCUvU5+mvpGRkBmeWxkhaaLKtezN2yZE40UqjKUVEKPJqCtWaK+yT5SZqce2jMJUNeO+MjIhCd/a5NpoNFL3fJlLQTKGBWjOztRwdOUB29M2UhsQISNH5lnjIyGtYbIrHohjClr+nLTJrkulNMW/pELZ52Oco8acoyMik2MRtNIBNqlR8z7mMjIyFqQF/9k="/>
          <p:cNvSpPr>
            <a:spLocks noChangeAspect="1" noChangeArrowheads="1"/>
          </p:cNvSpPr>
          <p:nvPr/>
        </p:nvSpPr>
        <p:spPr bwMode="auto">
          <a:xfrm>
            <a:off x="215900" y="-690563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http://the-bluestar.com/juice/img/peppers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514600"/>
            <a:ext cx="2362590" cy="1980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upload.wikimedia.org/wikipedia/commons/thumb/3/34/Chocolate02.jpg/220px-Chocolate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352800"/>
            <a:ext cx="2362200" cy="2147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2.bp.blogspot.com/-c_p35Rm3CkI/UEVQ-IWvh2I/AAAAAAAAAQ0/h7pdOq9AYtA/s1600/peanut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109910"/>
            <a:ext cx="2976322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08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Mexico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7630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Spanish</a:t>
            </a:r>
          </a:p>
          <a:p>
            <a:pPr lvl="1"/>
            <a:r>
              <a:rPr lang="en-US" dirty="0"/>
              <a:t>Oil</a:t>
            </a:r>
          </a:p>
          <a:p>
            <a:pPr lvl="1"/>
            <a:r>
              <a:rPr lang="en-US" dirty="0"/>
              <a:t>Wine</a:t>
            </a:r>
          </a:p>
          <a:p>
            <a:pPr lvl="1"/>
            <a:r>
              <a:rPr lang="en-US" dirty="0"/>
              <a:t>Cinnamon</a:t>
            </a:r>
          </a:p>
          <a:p>
            <a:pPr lvl="1"/>
            <a:r>
              <a:rPr lang="en-US" dirty="0"/>
              <a:t>Cloves</a:t>
            </a:r>
          </a:p>
          <a:p>
            <a:pPr lvl="1"/>
            <a:r>
              <a:rPr lang="en-US" dirty="0"/>
              <a:t>Rice</a:t>
            </a:r>
          </a:p>
          <a:p>
            <a:pPr lvl="1"/>
            <a:r>
              <a:rPr lang="en-US" dirty="0"/>
              <a:t>Wheat</a:t>
            </a:r>
          </a:p>
          <a:p>
            <a:pPr lvl="1"/>
            <a:r>
              <a:rPr lang="en-US" dirty="0"/>
              <a:t>Peaches</a:t>
            </a:r>
          </a:p>
          <a:p>
            <a:pPr lvl="1"/>
            <a:r>
              <a:rPr lang="en-US" dirty="0"/>
              <a:t>Apricots</a:t>
            </a:r>
          </a:p>
          <a:p>
            <a:pPr lvl="1"/>
            <a:r>
              <a:rPr lang="en-US" dirty="0"/>
              <a:t>Beef </a:t>
            </a:r>
          </a:p>
          <a:p>
            <a:pPr lvl="1"/>
            <a:r>
              <a:rPr lang="en-US" dirty="0"/>
              <a:t>Chicken</a:t>
            </a:r>
          </a:p>
          <a:p>
            <a:r>
              <a:rPr lang="en-US" dirty="0" smtClean="0"/>
              <a:t>With the introduction of oil, many of the early Aztec foods could be fried.</a:t>
            </a:r>
          </a:p>
          <a:p>
            <a:r>
              <a:rPr lang="en-US" dirty="0" smtClean="0"/>
              <a:t>Today frying is an important part of Mexican cooking.</a:t>
            </a:r>
          </a:p>
        </p:txBody>
      </p:sp>
      <p:pic>
        <p:nvPicPr>
          <p:cNvPr id="2050" name="Picture 2" descr="http://www.worldcommunitycookbook.org/season/guide/photos/peach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69818"/>
            <a:ext cx="260604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scm-l3.technorati.com/12/05/23/68199/wheat-image.jpg?t=2012052309484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81200"/>
            <a:ext cx="28194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mccormick.com/~/media/Images/Recipes/Recipe%20Details/Main%20Dish/Rosemary%20Roasted%20Chicken.ashx?w=38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9286" y="2438400"/>
            <a:ext cx="25146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078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 Foods of Mexico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Corn, beans, and peppers are staple ingredients in Mexican cuisine</a:t>
            </a:r>
          </a:p>
          <a:p>
            <a:r>
              <a:rPr lang="en-US" dirty="0" smtClean="0"/>
              <a:t>They use a variety of other locally grown vegetables and fruits</a:t>
            </a:r>
          </a:p>
          <a:p>
            <a:r>
              <a:rPr lang="en-US" dirty="0" smtClean="0"/>
              <a:t>Flavorful sauces &amp; stews, as well as some distinctive desserts and beverages, are also typical foods in Mexico.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92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 Foods of Mexico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Corn:</a:t>
            </a:r>
          </a:p>
          <a:p>
            <a:pPr lvl="1"/>
            <a:r>
              <a:rPr lang="en-US" dirty="0" smtClean="0"/>
              <a:t>Formed the basis of Mexican cuisine since the days of the Aztec civilization</a:t>
            </a:r>
          </a:p>
          <a:p>
            <a:pPr lvl="1"/>
            <a:r>
              <a:rPr lang="en-US" dirty="0" smtClean="0"/>
              <a:t>Use it in many ways</a:t>
            </a:r>
          </a:p>
          <a:p>
            <a:pPr lvl="1"/>
            <a:r>
              <a:rPr lang="en-US" dirty="0" smtClean="0"/>
              <a:t>Most important use is in the production of </a:t>
            </a:r>
            <a:r>
              <a:rPr lang="en-US" b="1" dirty="0" smtClean="0"/>
              <a:t>tortillas- </a:t>
            </a:r>
            <a:r>
              <a:rPr lang="en-US" dirty="0" smtClean="0"/>
              <a:t>flat, unleavened bread made from cornmeal and water.</a:t>
            </a:r>
          </a:p>
        </p:txBody>
      </p:sp>
      <p:pic>
        <p:nvPicPr>
          <p:cNvPr id="3074" name="Picture 2" descr="http://www.frontiersoups.com/images2/home/fresh-cor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43" y="5068116"/>
            <a:ext cx="2428875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frontiersoups.com/images2/home/fresh-cor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146765"/>
            <a:ext cx="2428875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194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305800" cy="5921408"/>
          </a:xfrm>
        </p:spPr>
        <p:txBody>
          <a:bodyPr>
            <a:normAutofit lnSpcReduction="10000"/>
          </a:bodyPr>
          <a:lstStyle/>
          <a:p>
            <a:pPr marL="448056" lvl="2" indent="-384048">
              <a:buSzPct val="80000"/>
              <a:buFont typeface="Wingdings 2"/>
              <a:buChar char=""/>
            </a:pPr>
            <a:r>
              <a:rPr lang="en-US" sz="2800" dirty="0"/>
              <a:t>Many popular </a:t>
            </a:r>
            <a:r>
              <a:rPr lang="en-US" sz="2800" dirty="0" smtClean="0"/>
              <a:t>dishes start with the tortilla</a:t>
            </a:r>
          </a:p>
          <a:p>
            <a:pPr marL="713232" lvl="3" indent="-384048">
              <a:buSzPct val="80000"/>
              <a:buFont typeface="Wingdings 2"/>
              <a:buChar char=""/>
            </a:pPr>
            <a:r>
              <a:rPr lang="en-US" sz="2400" dirty="0"/>
              <a:t>Enchiladas- tortilla filled with a mixture of shredded meat or sliced chicken, onions, garlic, and chilies</a:t>
            </a:r>
          </a:p>
          <a:p>
            <a:pPr marL="713232" lvl="3" indent="-384048">
              <a:buSzPct val="80000"/>
              <a:buFont typeface="Wingdings 2"/>
              <a:buChar char=""/>
            </a:pPr>
            <a:r>
              <a:rPr lang="en-US" sz="2400" dirty="0"/>
              <a:t>Tostadas- fry tortillas until crisp, and garnish with chopped onions, chilies, beans, shredded lettuce, meat, and cheese.</a:t>
            </a:r>
          </a:p>
          <a:p>
            <a:pPr marL="713232" lvl="3" indent="-384048">
              <a:buSzPct val="80000"/>
              <a:buFont typeface="Wingdings 2"/>
              <a:buChar char=""/>
            </a:pPr>
            <a:r>
              <a:rPr lang="en-US" sz="2400" dirty="0"/>
              <a:t>Quesadillas- deep fried turnovers made of tortillas filled with meat, sauce, cheese, beans, or vegetables.</a:t>
            </a:r>
          </a:p>
          <a:p>
            <a:pPr marL="713232" lvl="3" indent="-384048">
              <a:buSzPct val="80000"/>
              <a:buFont typeface="Wingdings 2"/>
              <a:buChar char=""/>
            </a:pPr>
            <a:r>
              <a:rPr lang="en-US" sz="2400" dirty="0"/>
              <a:t>Burritos- tortillas wrapped around a meat or bean filling</a:t>
            </a:r>
          </a:p>
          <a:p>
            <a:pPr marL="713232" lvl="3" indent="-384048">
              <a:buSzPct val="80000"/>
              <a:buFont typeface="Wingdings 2"/>
              <a:buChar char=""/>
            </a:pPr>
            <a:r>
              <a:rPr lang="en-US" sz="2400" dirty="0"/>
              <a:t>Tacos- crisp, fried tortillas, filled with meat, beans, shredded lettuce, cheese, and seasoned with chili.</a:t>
            </a:r>
          </a:p>
          <a:p>
            <a:pPr marL="448056" lvl="2" indent="-384048">
              <a:buSzPct val="80000"/>
              <a:buFont typeface="Wingdings 2"/>
              <a:buChar char=""/>
            </a:pPr>
            <a:r>
              <a:rPr lang="en-US" sz="2800" dirty="0" smtClean="0"/>
              <a:t>Cooks in Mexico never waste corn</a:t>
            </a:r>
          </a:p>
          <a:p>
            <a:pPr marL="329184" lvl="3" indent="0">
              <a:buSzPct val="80000"/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23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763000" cy="6705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Beans</a:t>
            </a:r>
          </a:p>
          <a:p>
            <a:pPr lvl="1"/>
            <a:r>
              <a:rPr lang="en-US" dirty="0"/>
              <a:t>Often cook beans until soft, then mash and fry slowly =</a:t>
            </a:r>
            <a:r>
              <a:rPr lang="en-US" b="1" dirty="0"/>
              <a:t>frijoles </a:t>
            </a:r>
            <a:r>
              <a:rPr lang="en-US" b="1" dirty="0" err="1"/>
              <a:t>refritos</a:t>
            </a:r>
            <a:r>
              <a:rPr lang="en-US" b="1" dirty="0"/>
              <a:t> </a:t>
            </a:r>
            <a:r>
              <a:rPr lang="en-US" dirty="0"/>
              <a:t>(refried beans)</a:t>
            </a:r>
          </a:p>
          <a:p>
            <a:pPr lvl="2"/>
            <a:r>
              <a:rPr lang="en-US" dirty="0"/>
              <a:t>Frequently served with grated cheese. </a:t>
            </a:r>
          </a:p>
          <a:p>
            <a:r>
              <a:rPr lang="en-US" dirty="0" smtClean="0"/>
              <a:t>Peppers</a:t>
            </a:r>
          </a:p>
          <a:p>
            <a:pPr lvl="1"/>
            <a:r>
              <a:rPr lang="en-US" dirty="0" smtClean="0"/>
              <a:t>People throughout Latin America use peppers- but are especially important in Mexico.</a:t>
            </a:r>
          </a:p>
          <a:p>
            <a:pPr lvl="2"/>
            <a:r>
              <a:rPr lang="en-US" dirty="0" smtClean="0"/>
              <a:t>Mexican cooks use over 30 varieties of peppers</a:t>
            </a:r>
          </a:p>
          <a:p>
            <a:pPr lvl="3"/>
            <a:r>
              <a:rPr lang="en-US" dirty="0" smtClean="0"/>
              <a:t>Peppers range in size and color</a:t>
            </a:r>
          </a:p>
          <a:p>
            <a:pPr lvl="3"/>
            <a:r>
              <a:rPr lang="en-US" dirty="0" smtClean="0"/>
              <a:t>Can be sweet, pungent, or burning hot</a:t>
            </a:r>
          </a:p>
          <a:p>
            <a:pPr lvl="3"/>
            <a:r>
              <a:rPr lang="en-US" dirty="0" smtClean="0"/>
              <a:t>Mild peppers are called </a:t>
            </a:r>
            <a:r>
              <a:rPr lang="en-US" i="1" dirty="0" smtClean="0"/>
              <a:t>sweet peppers </a:t>
            </a:r>
            <a:endParaRPr lang="en-US" dirty="0" smtClean="0"/>
          </a:p>
          <a:p>
            <a:pPr lvl="3"/>
            <a:r>
              <a:rPr lang="en-US" dirty="0" smtClean="0"/>
              <a:t>Hot ones are called </a:t>
            </a:r>
            <a:r>
              <a:rPr lang="en-US" i="1" dirty="0" smtClean="0"/>
              <a:t>Chilies</a:t>
            </a:r>
          </a:p>
          <a:p>
            <a:pPr lvl="3"/>
            <a:r>
              <a:rPr lang="en-US" dirty="0" smtClean="0"/>
              <a:t>Peppers used most often in cooking- Red and Green peppers</a:t>
            </a:r>
          </a:p>
          <a:p>
            <a:pPr lvl="4"/>
            <a:r>
              <a:rPr lang="en-US" dirty="0" smtClean="0"/>
              <a:t>Red- used dried, except for ripe red bell peppers and pimentos</a:t>
            </a:r>
          </a:p>
          <a:p>
            <a:pPr lvl="4"/>
            <a:r>
              <a:rPr lang="en-US" dirty="0" smtClean="0"/>
              <a:t>Green- used fresh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098" name="Picture 2" descr="http://upload.wikimedia.org/wikipedia/commons/thumb/1/1f/Poivrons_Luc_Viatour.jpg/220px-Poivrons_Luc_Viatou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12" y="3657600"/>
            <a:ext cx="1229088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89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/>
          <a:lstStyle/>
          <a:p>
            <a:r>
              <a:rPr lang="en-US" dirty="0" smtClean="0"/>
              <a:t>Mexican Vegetables &amp; Fruits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515940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Farmers grow a variety of vegetables</a:t>
            </a:r>
          </a:p>
          <a:p>
            <a:r>
              <a:rPr lang="en-US" dirty="0" smtClean="0"/>
              <a:t>Usually don’t eat them plain</a:t>
            </a:r>
          </a:p>
          <a:p>
            <a:pPr marL="448056" lvl="1" indent="-384048">
              <a:buSzPct val="80000"/>
              <a:buFont typeface="Wingdings 2"/>
              <a:buChar char=""/>
            </a:pPr>
            <a:r>
              <a:rPr lang="en-US" dirty="0"/>
              <a:t>Added to casseroles and as garnishes for other dishes</a:t>
            </a:r>
          </a:p>
          <a:p>
            <a:r>
              <a:rPr lang="en-US" dirty="0" smtClean="0"/>
              <a:t>Most common vegetables in the U.S.</a:t>
            </a:r>
          </a:p>
          <a:p>
            <a:pPr lvl="1"/>
            <a:r>
              <a:rPr lang="en-US" dirty="0" smtClean="0"/>
              <a:t>Zucchini</a:t>
            </a:r>
          </a:p>
          <a:p>
            <a:pPr lvl="1"/>
            <a:r>
              <a:rPr lang="en-US" dirty="0" smtClean="0"/>
              <a:t>Artichokes</a:t>
            </a:r>
          </a:p>
          <a:p>
            <a:pPr lvl="1"/>
            <a:r>
              <a:rPr lang="en-US" dirty="0" smtClean="0"/>
              <a:t>White potatoes</a:t>
            </a:r>
          </a:p>
          <a:p>
            <a:pPr lvl="1"/>
            <a:r>
              <a:rPr lang="en-US" dirty="0" smtClean="0"/>
              <a:t>Spinach</a:t>
            </a:r>
          </a:p>
          <a:p>
            <a:pPr lvl="1"/>
            <a:r>
              <a:rPr lang="en-US" dirty="0" smtClean="0"/>
              <a:t>Chard</a:t>
            </a:r>
          </a:p>
          <a:p>
            <a:pPr lvl="1"/>
            <a:r>
              <a:rPr lang="en-US" dirty="0" smtClean="0"/>
              <a:t>Lettuce</a:t>
            </a:r>
          </a:p>
          <a:p>
            <a:pPr lvl="1"/>
            <a:r>
              <a:rPr lang="en-US" dirty="0" smtClean="0"/>
              <a:t>Beets</a:t>
            </a:r>
            <a:endParaRPr lang="en-US" dirty="0" smtClean="0"/>
          </a:p>
          <a:p>
            <a:pPr lvl="1"/>
            <a:r>
              <a:rPr lang="en-US" dirty="0" smtClean="0"/>
              <a:t>Cauliflower</a:t>
            </a:r>
          </a:p>
          <a:p>
            <a:pPr lvl="1"/>
            <a:r>
              <a:rPr lang="en-US" dirty="0" smtClean="0"/>
              <a:t>Carrots</a:t>
            </a:r>
          </a:p>
          <a:p>
            <a:pPr lvl="1"/>
            <a:endParaRPr lang="en-US" dirty="0"/>
          </a:p>
        </p:txBody>
      </p:sp>
      <p:pic>
        <p:nvPicPr>
          <p:cNvPr id="5122" name="Picture 2" descr="http://www.worldcommunitycookbook.org/season/guide/photos/carro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429000"/>
            <a:ext cx="3429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797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243</TotalTime>
  <Words>659</Words>
  <Application>Microsoft Office PowerPoint</Application>
  <PresentationFormat>On-screen Show (4:3)</PresentationFormat>
  <Paragraphs>115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Verve</vt:lpstr>
      <vt:lpstr>Latin America</vt:lpstr>
      <vt:lpstr>Mexico</vt:lpstr>
      <vt:lpstr>Mexico</vt:lpstr>
      <vt:lpstr>Mexico</vt:lpstr>
      <vt:lpstr>Characteristic Foods of Mexico</vt:lpstr>
      <vt:lpstr>Characteristic Foods of Mexico</vt:lpstr>
      <vt:lpstr>PowerPoint Presentation</vt:lpstr>
      <vt:lpstr>PowerPoint Presentation</vt:lpstr>
      <vt:lpstr>Mexican Vegetables &amp; Fruits</vt:lpstr>
      <vt:lpstr>Mexican Vegetables &amp; Fruits</vt:lpstr>
      <vt:lpstr>Mexican Regional Cuisine</vt:lpstr>
      <vt:lpstr>Mexican Regional Cuisine</vt:lpstr>
      <vt:lpstr>Mexican Meals</vt:lpstr>
      <vt:lpstr>Mexican Meals</vt:lpstr>
      <vt:lpstr>PowerPoint Presentation</vt:lpstr>
    </vt:vector>
  </TitlesOfParts>
  <Company>Monticello Public Schools #882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Latin America</dc:title>
  <dc:creator>Windows User</dc:creator>
  <cp:lastModifiedBy>Windows User</cp:lastModifiedBy>
  <cp:revision>16</cp:revision>
  <dcterms:created xsi:type="dcterms:W3CDTF">2012-11-20T19:57:15Z</dcterms:created>
  <dcterms:modified xsi:type="dcterms:W3CDTF">2013-11-18T19:54:23Z</dcterms:modified>
</cp:coreProperties>
</file>