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08D1-1821-4B88-B305-F2FADAFD7BC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0919-E61A-40CC-87C0-49F12B4F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9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Quilting Terms	</a:t>
            </a:r>
            <a:endParaRPr lang="en-US" sz="5400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4539" y="2178446"/>
            <a:ext cx="381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Quilt Styles Cont.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Comic Sans MS" pitchFamily="66" charset="0"/>
              </a:rPr>
              <a:t>Ohio Star: a nine-patch block made with five plain squares and four quarter-square triangle units.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2743200" cy="247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7620"/>
            <a:ext cx="4973836" cy="6631782"/>
          </a:xfrm>
        </p:spPr>
      </p:pic>
    </p:spTree>
    <p:extLst>
      <p:ext uri="{BB962C8B-B14F-4D97-AF65-F5344CB8AC3E}">
        <p14:creationId xmlns:p14="http://schemas.microsoft.com/office/powerpoint/2010/main" val="32078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37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37198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5107186" cy="6809582"/>
          </a:xfrm>
        </p:spPr>
      </p:pic>
    </p:spTree>
    <p:extLst>
      <p:ext uri="{BB962C8B-B14F-4D97-AF65-F5344CB8AC3E}">
        <p14:creationId xmlns:p14="http://schemas.microsoft.com/office/powerpoint/2010/main" val="21917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99219"/>
            <a:ext cx="5257800" cy="7010401"/>
          </a:xfrm>
        </p:spPr>
      </p:pic>
    </p:spTree>
    <p:extLst>
      <p:ext uri="{BB962C8B-B14F-4D97-AF65-F5344CB8AC3E}">
        <p14:creationId xmlns:p14="http://schemas.microsoft.com/office/powerpoint/2010/main" val="11508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38200"/>
            <a:ext cx="7843308" cy="5882481"/>
          </a:xfrm>
        </p:spPr>
      </p:pic>
    </p:spTree>
    <p:extLst>
      <p:ext uri="{BB962C8B-B14F-4D97-AF65-F5344CB8AC3E}">
        <p14:creationId xmlns:p14="http://schemas.microsoft.com/office/powerpoint/2010/main" val="32812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9" y="838200"/>
            <a:ext cx="7823200" cy="5867400"/>
          </a:xfrm>
        </p:spPr>
      </p:pic>
    </p:spTree>
    <p:extLst>
      <p:ext uri="{BB962C8B-B14F-4D97-AF65-F5344CB8AC3E}">
        <p14:creationId xmlns:p14="http://schemas.microsoft.com/office/powerpoint/2010/main" val="2445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33400"/>
            <a:ext cx="8097308" cy="6072981"/>
          </a:xfrm>
        </p:spPr>
      </p:pic>
    </p:spTree>
    <p:extLst>
      <p:ext uri="{BB962C8B-B14F-4D97-AF65-F5344CB8AC3E}">
        <p14:creationId xmlns:p14="http://schemas.microsoft.com/office/powerpoint/2010/main" val="16389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9" y="228600"/>
            <a:ext cx="8331200" cy="6248400"/>
          </a:xfrm>
        </p:spPr>
      </p:pic>
    </p:spTree>
    <p:extLst>
      <p:ext uri="{BB962C8B-B14F-4D97-AF65-F5344CB8AC3E}">
        <p14:creationId xmlns:p14="http://schemas.microsoft.com/office/powerpoint/2010/main" val="29719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Rotary Cutter: a razor blade wheel,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which allows fast, accurate cutting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through several layers of fabric.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Cutting Mat: A special protective surface on which a rotary cutter can be used safely.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Fat Quarter: A piece of fabric cut half width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( approx. 22”) by 18”. 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0"/>
            <a:ext cx="1502229" cy="150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83" y="1176746"/>
            <a:ext cx="1260566" cy="126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1981200" cy="133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74279"/>
            <a:ext cx="1752600" cy="168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Selvages:  The lengthwise woven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edges of the fabric.  Selvages are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more densely woven than the rest.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Do NOT use the selvage! </a:t>
            </a:r>
          </a:p>
          <a:p>
            <a:r>
              <a:rPr lang="en-US" dirty="0" smtClean="0">
                <a:latin typeface="Comic Sans MS" pitchFamily="66" charset="0"/>
              </a:rPr>
              <a:t>Seam: the line of stitching that joins patches or other parts of a quilt. </a:t>
            </a:r>
          </a:p>
          <a:p>
            <a:r>
              <a:rPr lang="en-US" dirty="0" smtClean="0">
                <a:latin typeface="Comic Sans MS" pitchFamily="66" charset="0"/>
              </a:rPr>
              <a:t>Seam Allowance: The part between the seam line and the cute edge.  Usually ¼” wide.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54434"/>
            <a:ext cx="1981200" cy="197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802" y="578948"/>
            <a:ext cx="2133597" cy="139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Pressing: LIFTING and PLACING the iron to flatten seam allowances and fabric. DO NOT move the iron back and forth. * Press lighter fabrics to darker*</a:t>
            </a:r>
          </a:p>
          <a:p>
            <a:r>
              <a:rPr lang="en-US" dirty="0" smtClean="0">
                <a:latin typeface="Comic Sans MS" pitchFamily="66" charset="0"/>
              </a:rPr>
              <a:t>Block: A design unit, usually a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square that is repeated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to make the quilt top.</a:t>
            </a:r>
          </a:p>
          <a:p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Right Side of Fabric: The side that has the print or finishes and will show in the finished quilt.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Sashing: Strips of fabric between blocks. Sashing separates blocks.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286000" cy="171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2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63" y="1371600"/>
            <a:ext cx="234964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Piecing: Joining together seams.</a:t>
            </a:r>
          </a:p>
          <a:p>
            <a:r>
              <a:rPr lang="en-US" dirty="0" smtClean="0">
                <a:latin typeface="Comic Sans MS" pitchFamily="66" charset="0"/>
              </a:rPr>
              <a:t>Chain Piecing: A technique of machine sewing pairs of patches or units one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after the other without lifting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the presser foot or clipping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threads between.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* Threads are cut later</a:t>
            </a:r>
          </a:p>
          <a:p>
            <a:r>
              <a:rPr lang="en-US" dirty="0" smtClean="0">
                <a:latin typeface="Comic Sans MS" pitchFamily="66" charset="0"/>
              </a:rPr>
              <a:t>Border: The outer area of the quilt  (inside the binding) Much like a frame on a picture.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3789" y="4595812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10148005">
            <a:off x="2066650" y="5536461"/>
            <a:ext cx="1371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Binding: A strip of fabric used to encase the edges of a quilt.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Batting:  The filler or middle layer of the quilt.</a:t>
            </a:r>
          </a:p>
          <a:p>
            <a:r>
              <a:rPr lang="en-US" dirty="0" smtClean="0">
                <a:latin typeface="Comic Sans MS" pitchFamily="66" charset="0"/>
              </a:rPr>
              <a:t>Quilting: The stitching that holds the quilt’s three layers together.  Adds texture to the quilt.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  <a:p>
            <a:pPr marL="457200" lvl="1" indent="0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12" y="669925"/>
            <a:ext cx="310991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/>
          <p:cNvSpPr/>
          <p:nvPr/>
        </p:nvSpPr>
        <p:spPr>
          <a:xfrm>
            <a:off x="6858000" y="1947454"/>
            <a:ext cx="1524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80" y="4724400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Stitch- In- The- Ditch: A line of quilting stitches that is right next to a seam.</a:t>
            </a:r>
          </a:p>
          <a:p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Tying: Fastening the layers of the quilt with yarn.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16" y="3962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1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9064">
            <a:off x="3638337" y="4637861"/>
            <a:ext cx="1779810" cy="203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Styles of Quilts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Flying Geese: uses triangles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that represent geese flying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in a V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Log Cabin: a pattern symbolized by a small square in the middle with strips sewn around all four sides.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6144">
            <a:off x="6443619" y="1403981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5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47" y="4676775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Quilt Styles Cont.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4 Patch and 9 Block: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Rail Fence: a </a:t>
            </a:r>
            <a:r>
              <a:rPr lang="en-US" dirty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attern using three fabrics that looks like a picket fence or zigzag line when layered into a quilt.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422" y="1698978"/>
            <a:ext cx="1492956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344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1527</TotalTime>
  <Words>197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Quilting Terms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Styles of Quilts</vt:lpstr>
      <vt:lpstr>Quilt Styles Cont.</vt:lpstr>
      <vt:lpstr>Quilt Styles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Monticello Public Schools #882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Quilting Terms</dc:title>
  <dc:creator>Windows User</dc:creator>
  <cp:lastModifiedBy>Windows User</cp:lastModifiedBy>
  <cp:revision>26</cp:revision>
  <dcterms:created xsi:type="dcterms:W3CDTF">2012-01-16T19:50:48Z</dcterms:created>
  <dcterms:modified xsi:type="dcterms:W3CDTF">2013-01-23T13:31:58Z</dcterms:modified>
</cp:coreProperties>
</file>